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67" r:id="rId3"/>
    <p:sldId id="256" r:id="rId4"/>
    <p:sldId id="257" r:id="rId5"/>
    <p:sldId id="258" r:id="rId6"/>
    <p:sldId id="296" r:id="rId7"/>
    <p:sldId id="259" r:id="rId8"/>
    <p:sldId id="260" r:id="rId9"/>
    <p:sldId id="261" r:id="rId10"/>
    <p:sldId id="297" r:id="rId11"/>
    <p:sldId id="292" r:id="rId12"/>
    <p:sldId id="293" r:id="rId13"/>
    <p:sldId id="262" r:id="rId14"/>
    <p:sldId id="298" r:id="rId15"/>
    <p:sldId id="294" r:id="rId16"/>
    <p:sldId id="295" r:id="rId17"/>
    <p:sldId id="268" r:id="rId18"/>
    <p:sldId id="270" r:id="rId19"/>
    <p:sldId id="271" r:id="rId20"/>
    <p:sldId id="299" r:id="rId21"/>
    <p:sldId id="272" r:id="rId22"/>
    <p:sldId id="278" r:id="rId23"/>
    <p:sldId id="276" r:id="rId24"/>
    <p:sldId id="277" r:id="rId25"/>
    <p:sldId id="300" r:id="rId26"/>
    <p:sldId id="301" r:id="rId27"/>
    <p:sldId id="273" r:id="rId28"/>
    <p:sldId id="274" r:id="rId29"/>
    <p:sldId id="302" r:id="rId30"/>
    <p:sldId id="303" r:id="rId31"/>
    <p:sldId id="275" r:id="rId32"/>
    <p:sldId id="279" r:id="rId33"/>
    <p:sldId id="281" r:id="rId34"/>
    <p:sldId id="283" r:id="rId35"/>
    <p:sldId id="284" r:id="rId36"/>
    <p:sldId id="285" r:id="rId37"/>
    <p:sldId id="286" r:id="rId38"/>
    <p:sldId id="287" r:id="rId39"/>
    <p:sldId id="291" r:id="rId40"/>
    <p:sldId id="306" r:id="rId41"/>
    <p:sldId id="289" r:id="rId42"/>
    <p:sldId id="305" r:id="rId43"/>
    <p:sldId id="307" r:id="rId44"/>
    <p:sldId id="304" r:id="rId45"/>
    <p:sldId id="308" r:id="rId46"/>
    <p:sldId id="309" r:id="rId47"/>
    <p:sldId id="288" r:id="rId48"/>
    <p:sldId id="310" r:id="rId4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2DE517-C204-49CC-8852-420F9838A460}" v="14" dt="2025-04-13T17:11:46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1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aya chaison" userId="aafc0013979b2c41" providerId="Windows Live" clId="Web-{7C2E4AE6-3D15-4DA1-AB28-D398F9F94A59}"/>
    <pc:docChg chg="modSld">
      <pc:chgData name="witaya chaison" userId="aafc0013979b2c41" providerId="Windows Live" clId="Web-{7C2E4AE6-3D15-4DA1-AB28-D398F9F94A59}" dt="2024-12-16T04:32:57.789" v="18" actId="14100"/>
      <pc:docMkLst>
        <pc:docMk/>
      </pc:docMkLst>
      <pc:sldChg chg="addSp modSp">
        <pc:chgData name="witaya chaison" userId="aafc0013979b2c41" providerId="Windows Live" clId="Web-{7C2E4AE6-3D15-4DA1-AB28-D398F9F94A59}" dt="2024-12-16T04:32:57.789" v="18" actId="14100"/>
        <pc:sldMkLst>
          <pc:docMk/>
          <pc:sldMk cId="4204053657" sldId="267"/>
        </pc:sldMkLst>
      </pc:sldChg>
    </pc:docChg>
  </pc:docChgLst>
  <pc:docChgLst>
    <pc:chgData name="witaya chaison" userId="aafc0013979b2c41" providerId="LiveId" clId="{D44738D6-40D8-491C-8BB2-92AB8DFFC548}"/>
    <pc:docChg chg="custSel addSld delSld modSld sldOrd">
      <pc:chgData name="witaya chaison" userId="aafc0013979b2c41" providerId="LiveId" clId="{D44738D6-40D8-491C-8BB2-92AB8DFFC548}" dt="2024-07-30T16:37:05.511" v="332" actId="20577"/>
      <pc:docMkLst>
        <pc:docMk/>
      </pc:docMkLst>
      <pc:sldChg chg="modSp mod">
        <pc:chgData name="witaya chaison" userId="aafc0013979b2c41" providerId="LiveId" clId="{D44738D6-40D8-491C-8BB2-92AB8DFFC548}" dt="2024-06-27T15:24:44.426" v="29" actId="14100"/>
        <pc:sldMkLst>
          <pc:docMk/>
          <pc:sldMk cId="3798668443" sldId="256"/>
        </pc:sldMkLst>
      </pc:sldChg>
      <pc:sldChg chg="addSp modSp mod">
        <pc:chgData name="witaya chaison" userId="aafc0013979b2c41" providerId="LiveId" clId="{D44738D6-40D8-491C-8BB2-92AB8DFFC548}" dt="2024-06-27T15:23:51.668" v="26" actId="20577"/>
        <pc:sldMkLst>
          <pc:docMk/>
          <pc:sldMk cId="144184728" sldId="257"/>
        </pc:sldMkLst>
      </pc:sldChg>
      <pc:sldChg chg="addSp modSp mod">
        <pc:chgData name="witaya chaison" userId="aafc0013979b2c41" providerId="LiveId" clId="{D44738D6-40D8-491C-8BB2-92AB8DFFC548}" dt="2024-06-27T15:27:24.618" v="56" actId="1076"/>
        <pc:sldMkLst>
          <pc:docMk/>
          <pc:sldMk cId="165501682" sldId="258"/>
        </pc:sldMkLst>
      </pc:sldChg>
      <pc:sldChg chg="addSp modSp mod">
        <pc:chgData name="witaya chaison" userId="aafc0013979b2c41" providerId="LiveId" clId="{D44738D6-40D8-491C-8BB2-92AB8DFFC548}" dt="2024-06-27T15:45:56.572" v="59" actId="1076"/>
        <pc:sldMkLst>
          <pc:docMk/>
          <pc:sldMk cId="50120155" sldId="259"/>
        </pc:sldMkLst>
      </pc:sldChg>
      <pc:sldChg chg="addSp modSp mod">
        <pc:chgData name="witaya chaison" userId="aafc0013979b2c41" providerId="LiveId" clId="{D44738D6-40D8-491C-8BB2-92AB8DFFC548}" dt="2024-06-27T15:55:07.951" v="66" actId="1076"/>
        <pc:sldMkLst>
          <pc:docMk/>
          <pc:sldMk cId="1023748537" sldId="260"/>
        </pc:sldMkLst>
      </pc:sldChg>
      <pc:sldChg chg="addSp delSp modSp new mod">
        <pc:chgData name="witaya chaison" userId="aafc0013979b2c41" providerId="LiveId" clId="{D44738D6-40D8-491C-8BB2-92AB8DFFC548}" dt="2024-06-27T16:04:13.865" v="79" actId="1076"/>
        <pc:sldMkLst>
          <pc:docMk/>
          <pc:sldMk cId="692307826" sldId="261"/>
        </pc:sldMkLst>
      </pc:sldChg>
      <pc:sldChg chg="addSp delSp modSp new mod">
        <pc:chgData name="witaya chaison" userId="aafc0013979b2c41" providerId="LiveId" clId="{D44738D6-40D8-491C-8BB2-92AB8DFFC548}" dt="2024-07-30T16:37:05.511" v="332" actId="20577"/>
        <pc:sldMkLst>
          <pc:docMk/>
          <pc:sldMk cId="1773969461" sldId="262"/>
        </pc:sldMkLst>
      </pc:sldChg>
      <pc:sldChg chg="del">
        <pc:chgData name="witaya chaison" userId="aafc0013979b2c41" providerId="LiveId" clId="{D44738D6-40D8-491C-8BB2-92AB8DFFC548}" dt="2024-07-30T16:36:46.019" v="321" actId="47"/>
        <pc:sldMkLst>
          <pc:docMk/>
          <pc:sldMk cId="3108543808" sldId="263"/>
        </pc:sldMkLst>
      </pc:sldChg>
      <pc:sldChg chg="del">
        <pc:chgData name="witaya chaison" userId="aafc0013979b2c41" providerId="LiveId" clId="{D44738D6-40D8-491C-8BB2-92AB8DFFC548}" dt="2024-07-30T16:36:46.019" v="321" actId="47"/>
        <pc:sldMkLst>
          <pc:docMk/>
          <pc:sldMk cId="4147665444" sldId="264"/>
        </pc:sldMkLst>
      </pc:sldChg>
      <pc:sldChg chg="del">
        <pc:chgData name="witaya chaison" userId="aafc0013979b2c41" providerId="LiveId" clId="{D44738D6-40D8-491C-8BB2-92AB8DFFC548}" dt="2024-07-30T16:36:46.019" v="321" actId="47"/>
        <pc:sldMkLst>
          <pc:docMk/>
          <pc:sldMk cId="541315681" sldId="265"/>
        </pc:sldMkLst>
      </pc:sldChg>
      <pc:sldChg chg="del">
        <pc:chgData name="witaya chaison" userId="aafc0013979b2c41" providerId="LiveId" clId="{D44738D6-40D8-491C-8BB2-92AB8DFFC548}" dt="2024-07-30T16:36:46.019" v="321" actId="47"/>
        <pc:sldMkLst>
          <pc:docMk/>
          <pc:sldMk cId="4183345280" sldId="266"/>
        </pc:sldMkLst>
      </pc:sldChg>
      <pc:sldChg chg="addSp delSp modSp new mod ord">
        <pc:chgData name="witaya chaison" userId="aafc0013979b2c41" providerId="LiveId" clId="{D44738D6-40D8-491C-8BB2-92AB8DFFC548}" dt="2024-07-30T16:34:07.867" v="320" actId="20577"/>
        <pc:sldMkLst>
          <pc:docMk/>
          <pc:sldMk cId="4204053657" sldId="267"/>
        </pc:sldMkLst>
      </pc:sldChg>
    </pc:docChg>
  </pc:docChgLst>
  <pc:docChgLst>
    <pc:chgData name="witaya chaison" userId="aafc0013979b2c41" providerId="LiveId" clId="{FE2DE517-C204-49CC-8852-420F9838A460}"/>
    <pc:docChg chg="custSel addSld delSld modSld sldOrd">
      <pc:chgData name="witaya chaison" userId="aafc0013979b2c41" providerId="LiveId" clId="{FE2DE517-C204-49CC-8852-420F9838A460}" dt="2025-04-13T17:12:03.060" v="365" actId="1076"/>
      <pc:docMkLst>
        <pc:docMk/>
      </pc:docMkLst>
      <pc:sldChg chg="addSp delSp modSp mod">
        <pc:chgData name="witaya chaison" userId="aafc0013979b2c41" providerId="LiveId" clId="{FE2DE517-C204-49CC-8852-420F9838A460}" dt="2025-04-13T16:17:50.977" v="11" actId="14100"/>
        <pc:sldMkLst>
          <pc:docMk/>
          <pc:sldMk cId="3798668443" sldId="256"/>
        </pc:sldMkLst>
        <pc:picChg chg="del">
          <ac:chgData name="witaya chaison" userId="aafc0013979b2c41" providerId="LiveId" clId="{FE2DE517-C204-49CC-8852-420F9838A460}" dt="2025-04-13T16:17:11.474" v="0" actId="478"/>
          <ac:picMkLst>
            <pc:docMk/>
            <pc:sldMk cId="3798668443" sldId="256"/>
            <ac:picMk id="3" creationId="{21B9AB33-78D8-1550-B441-A8A3757B1E2A}"/>
          </ac:picMkLst>
        </pc:picChg>
        <pc:picChg chg="del">
          <ac:chgData name="witaya chaison" userId="aafc0013979b2c41" providerId="LiveId" clId="{FE2DE517-C204-49CC-8852-420F9838A460}" dt="2025-04-13T16:17:26.321" v="8" actId="478"/>
          <ac:picMkLst>
            <pc:docMk/>
            <pc:sldMk cId="3798668443" sldId="256"/>
            <ac:picMk id="4" creationId="{EC2A01A4-9695-69C1-166F-5A53CB155234}"/>
          </ac:picMkLst>
        </pc:picChg>
        <pc:picChg chg="add mod">
          <ac:chgData name="witaya chaison" userId="aafc0013979b2c41" providerId="LiveId" clId="{FE2DE517-C204-49CC-8852-420F9838A460}" dt="2025-04-13T16:17:24.776" v="7" actId="1076"/>
          <ac:picMkLst>
            <pc:docMk/>
            <pc:sldMk cId="3798668443" sldId="256"/>
            <ac:picMk id="5" creationId="{A6388CAA-F46B-69D3-962C-B95A704ECE69}"/>
          </ac:picMkLst>
        </pc:picChg>
        <pc:picChg chg="add mod">
          <ac:chgData name="witaya chaison" userId="aafc0013979b2c41" providerId="LiveId" clId="{FE2DE517-C204-49CC-8852-420F9838A460}" dt="2025-04-13T16:17:50.977" v="11" actId="14100"/>
          <ac:picMkLst>
            <pc:docMk/>
            <pc:sldMk cId="3798668443" sldId="256"/>
            <ac:picMk id="7" creationId="{ABD55D65-F82B-2798-0173-60A1FDD6070D}"/>
          </ac:picMkLst>
        </pc:picChg>
      </pc:sldChg>
      <pc:sldChg chg="modSp mod">
        <pc:chgData name="witaya chaison" userId="aafc0013979b2c41" providerId="LiveId" clId="{FE2DE517-C204-49CC-8852-420F9838A460}" dt="2025-04-13T16:18:09.252" v="28" actId="20577"/>
        <pc:sldMkLst>
          <pc:docMk/>
          <pc:sldMk cId="4204053657" sldId="267"/>
        </pc:sldMkLst>
        <pc:spChg chg="mod">
          <ac:chgData name="witaya chaison" userId="aafc0013979b2c41" providerId="LiveId" clId="{FE2DE517-C204-49CC-8852-420F9838A460}" dt="2025-04-13T16:18:09.252" v="28" actId="20577"/>
          <ac:spMkLst>
            <pc:docMk/>
            <pc:sldMk cId="4204053657" sldId="267"/>
            <ac:spMk id="2" creationId="{68A79211-1E01-FB8D-14CC-58B6101CAB99}"/>
          </ac:spMkLst>
        </pc:spChg>
      </pc:sldChg>
      <pc:sldChg chg="modSp mod">
        <pc:chgData name="witaya chaison" userId="aafc0013979b2c41" providerId="LiveId" clId="{FE2DE517-C204-49CC-8852-420F9838A460}" dt="2025-04-13T16:19:16.136" v="37" actId="14100"/>
        <pc:sldMkLst>
          <pc:docMk/>
          <pc:sldMk cId="2635707436" sldId="272"/>
        </pc:sldMkLst>
        <pc:spChg chg="mod">
          <ac:chgData name="witaya chaison" userId="aafc0013979b2c41" providerId="LiveId" clId="{FE2DE517-C204-49CC-8852-420F9838A460}" dt="2025-04-13T16:19:16.136" v="37" actId="14100"/>
          <ac:spMkLst>
            <pc:docMk/>
            <pc:sldMk cId="2635707436" sldId="272"/>
            <ac:spMk id="6" creationId="{9D31776D-E285-15D7-7F3F-7D22A0C7782D}"/>
          </ac:spMkLst>
        </pc:spChg>
      </pc:sldChg>
      <pc:sldChg chg="modSp mod">
        <pc:chgData name="witaya chaison" userId="aafc0013979b2c41" providerId="LiveId" clId="{FE2DE517-C204-49CC-8852-420F9838A460}" dt="2025-04-13T16:20:19.872" v="81" actId="14100"/>
        <pc:sldMkLst>
          <pc:docMk/>
          <pc:sldMk cId="3847384775" sldId="273"/>
        </pc:sldMkLst>
        <pc:picChg chg="mod">
          <ac:chgData name="witaya chaison" userId="aafc0013979b2c41" providerId="LiveId" clId="{FE2DE517-C204-49CC-8852-420F9838A460}" dt="2025-04-13T16:20:19.872" v="81" actId="14100"/>
          <ac:picMkLst>
            <pc:docMk/>
            <pc:sldMk cId="3847384775" sldId="273"/>
            <ac:picMk id="6" creationId="{BEFC2C81-791C-AD55-96C6-7E818E3114B5}"/>
          </ac:picMkLst>
        </pc:picChg>
      </pc:sldChg>
      <pc:sldChg chg="modSp mod">
        <pc:chgData name="witaya chaison" userId="aafc0013979b2c41" providerId="LiveId" clId="{FE2DE517-C204-49CC-8852-420F9838A460}" dt="2025-04-13T16:20:48.564" v="83" actId="14100"/>
        <pc:sldMkLst>
          <pc:docMk/>
          <pc:sldMk cId="428468874" sldId="275"/>
        </pc:sldMkLst>
        <pc:picChg chg="mod">
          <ac:chgData name="witaya chaison" userId="aafc0013979b2c41" providerId="LiveId" clId="{FE2DE517-C204-49CC-8852-420F9838A460}" dt="2025-04-13T16:20:40.864" v="82" actId="14100"/>
          <ac:picMkLst>
            <pc:docMk/>
            <pc:sldMk cId="428468874" sldId="275"/>
            <ac:picMk id="3" creationId="{24D82049-01C5-9DAC-9FF8-5B7090DBECB2}"/>
          </ac:picMkLst>
        </pc:picChg>
        <pc:cxnChg chg="mod">
          <ac:chgData name="witaya chaison" userId="aafc0013979b2c41" providerId="LiveId" clId="{FE2DE517-C204-49CC-8852-420F9838A460}" dt="2025-04-13T16:20:48.564" v="83" actId="14100"/>
          <ac:cxnSpMkLst>
            <pc:docMk/>
            <pc:sldMk cId="428468874" sldId="275"/>
            <ac:cxnSpMk id="8" creationId="{047C1716-DC53-611C-8D58-29577BACD5EA}"/>
          </ac:cxnSpMkLst>
        </pc:cxnChg>
      </pc:sldChg>
      <pc:sldChg chg="modSp mod">
        <pc:chgData name="witaya chaison" userId="aafc0013979b2c41" providerId="LiveId" clId="{FE2DE517-C204-49CC-8852-420F9838A460}" dt="2025-04-13T16:19:30.431" v="40" actId="14100"/>
        <pc:sldMkLst>
          <pc:docMk/>
          <pc:sldMk cId="865722768" sldId="277"/>
        </pc:sldMkLst>
        <pc:picChg chg="mod">
          <ac:chgData name="witaya chaison" userId="aafc0013979b2c41" providerId="LiveId" clId="{FE2DE517-C204-49CC-8852-420F9838A460}" dt="2025-04-13T16:19:30.431" v="40" actId="14100"/>
          <ac:picMkLst>
            <pc:docMk/>
            <pc:sldMk cId="865722768" sldId="277"/>
            <ac:picMk id="5" creationId="{B8205A2E-676A-649D-07DA-42EC632728DF}"/>
          </ac:picMkLst>
        </pc:picChg>
      </pc:sldChg>
      <pc:sldChg chg="del">
        <pc:chgData name="witaya chaison" userId="aafc0013979b2c41" providerId="LiveId" clId="{FE2DE517-C204-49CC-8852-420F9838A460}" dt="2025-04-13T16:21:04.869" v="84" actId="47"/>
        <pc:sldMkLst>
          <pc:docMk/>
          <pc:sldMk cId="1276985681" sldId="280"/>
        </pc:sldMkLst>
      </pc:sldChg>
      <pc:sldChg chg="del">
        <pc:chgData name="witaya chaison" userId="aafc0013979b2c41" providerId="LiveId" clId="{FE2DE517-C204-49CC-8852-420F9838A460}" dt="2025-04-13T16:21:17.194" v="85" actId="47"/>
        <pc:sldMkLst>
          <pc:docMk/>
          <pc:sldMk cId="390586930" sldId="282"/>
        </pc:sldMkLst>
      </pc:sldChg>
      <pc:sldChg chg="addSp modSp mod">
        <pc:chgData name="witaya chaison" userId="aafc0013979b2c41" providerId="LiveId" clId="{FE2DE517-C204-49CC-8852-420F9838A460}" dt="2025-04-13T16:28:35.370" v="127" actId="1076"/>
        <pc:sldMkLst>
          <pc:docMk/>
          <pc:sldMk cId="750398524" sldId="285"/>
        </pc:sldMkLst>
        <pc:spChg chg="add mod">
          <ac:chgData name="witaya chaison" userId="aafc0013979b2c41" providerId="LiveId" clId="{FE2DE517-C204-49CC-8852-420F9838A460}" dt="2025-04-13T16:27:51.928" v="111" actId="1076"/>
          <ac:spMkLst>
            <pc:docMk/>
            <pc:sldMk cId="750398524" sldId="285"/>
            <ac:spMk id="2" creationId="{F4BC66E0-AEC2-3CC8-6AD5-94236B6E8E5C}"/>
          </ac:spMkLst>
        </pc:spChg>
        <pc:spChg chg="add mod">
          <ac:chgData name="witaya chaison" userId="aafc0013979b2c41" providerId="LiveId" clId="{FE2DE517-C204-49CC-8852-420F9838A460}" dt="2025-04-13T16:27:18.622" v="104" actId="1076"/>
          <ac:spMkLst>
            <pc:docMk/>
            <pc:sldMk cId="750398524" sldId="285"/>
            <ac:spMk id="3" creationId="{310C1825-522E-3803-20A0-7C146090AFEC}"/>
          </ac:spMkLst>
        </pc:spChg>
        <pc:spChg chg="add mod">
          <ac:chgData name="witaya chaison" userId="aafc0013979b2c41" providerId="LiveId" clId="{FE2DE517-C204-49CC-8852-420F9838A460}" dt="2025-04-13T16:27:56.703" v="112" actId="1076"/>
          <ac:spMkLst>
            <pc:docMk/>
            <pc:sldMk cId="750398524" sldId="285"/>
            <ac:spMk id="4" creationId="{C77FAB61-9D7E-C3A8-32A4-8AFEE2A7EC3D}"/>
          </ac:spMkLst>
        </pc:spChg>
        <pc:spChg chg="add mod">
          <ac:chgData name="witaya chaison" userId="aafc0013979b2c41" providerId="LiveId" clId="{FE2DE517-C204-49CC-8852-420F9838A460}" dt="2025-04-13T16:27:35.239" v="110" actId="1076"/>
          <ac:spMkLst>
            <pc:docMk/>
            <pc:sldMk cId="750398524" sldId="285"/>
            <ac:spMk id="6" creationId="{B47C0305-BDB5-E6B8-A102-BD1E35A12471}"/>
          </ac:spMkLst>
        </pc:spChg>
        <pc:spChg chg="add mod">
          <ac:chgData name="witaya chaison" userId="aafc0013979b2c41" providerId="LiveId" clId="{FE2DE517-C204-49CC-8852-420F9838A460}" dt="2025-04-13T16:28:35.370" v="127" actId="1076"/>
          <ac:spMkLst>
            <pc:docMk/>
            <pc:sldMk cId="750398524" sldId="285"/>
            <ac:spMk id="9" creationId="{DDA202FF-7A44-8C29-ABEC-D9CAE9A64AA3}"/>
          </ac:spMkLst>
        </pc:spChg>
        <pc:picChg chg="mod">
          <ac:chgData name="witaya chaison" userId="aafc0013979b2c41" providerId="LiveId" clId="{FE2DE517-C204-49CC-8852-420F9838A460}" dt="2025-04-13T16:21:48.735" v="88" actId="1076"/>
          <ac:picMkLst>
            <pc:docMk/>
            <pc:sldMk cId="750398524" sldId="285"/>
            <ac:picMk id="5" creationId="{96854666-88E4-5DB6-2B89-B17CC63D6BF8}"/>
          </ac:picMkLst>
        </pc:picChg>
        <pc:cxnChg chg="add">
          <ac:chgData name="witaya chaison" userId="aafc0013979b2c41" providerId="LiveId" clId="{FE2DE517-C204-49CC-8852-420F9838A460}" dt="2025-04-13T16:28:22.867" v="113" actId="11529"/>
          <ac:cxnSpMkLst>
            <pc:docMk/>
            <pc:sldMk cId="750398524" sldId="285"/>
            <ac:cxnSpMk id="8" creationId="{E9C31C4D-17A8-04C9-25C6-13A98F90C142}"/>
          </ac:cxnSpMkLst>
        </pc:cxnChg>
      </pc:sldChg>
      <pc:sldChg chg="addSp delSp modSp mod">
        <pc:chgData name="witaya chaison" userId="aafc0013979b2c41" providerId="LiveId" clId="{FE2DE517-C204-49CC-8852-420F9838A460}" dt="2025-04-13T17:12:03.060" v="365" actId="1076"/>
        <pc:sldMkLst>
          <pc:docMk/>
          <pc:sldMk cId="2897389987" sldId="288"/>
        </pc:sldMkLst>
        <pc:spChg chg="add mod">
          <ac:chgData name="witaya chaison" userId="aafc0013979b2c41" providerId="LiveId" clId="{FE2DE517-C204-49CC-8852-420F9838A460}" dt="2025-04-13T17:08:12.261" v="307" actId="1076"/>
          <ac:spMkLst>
            <pc:docMk/>
            <pc:sldMk cId="2897389987" sldId="288"/>
            <ac:spMk id="7" creationId="{7FE3BFFF-616D-BB42-47AE-C24BD11109FF}"/>
          </ac:spMkLst>
        </pc:spChg>
        <pc:spChg chg="add mod">
          <ac:chgData name="witaya chaison" userId="aafc0013979b2c41" providerId="LiveId" clId="{FE2DE517-C204-49CC-8852-420F9838A460}" dt="2025-04-13T17:08:54.187" v="327" actId="5793"/>
          <ac:spMkLst>
            <pc:docMk/>
            <pc:sldMk cId="2897389987" sldId="288"/>
            <ac:spMk id="8" creationId="{9871DF3B-A6D1-295D-1074-2FC57EF05387}"/>
          </ac:spMkLst>
        </pc:spChg>
        <pc:spChg chg="add mod">
          <ac:chgData name="witaya chaison" userId="aafc0013979b2c41" providerId="LiveId" clId="{FE2DE517-C204-49CC-8852-420F9838A460}" dt="2025-04-13T17:11:31.125" v="341" actId="1076"/>
          <ac:spMkLst>
            <pc:docMk/>
            <pc:sldMk cId="2897389987" sldId="288"/>
            <ac:spMk id="11" creationId="{2B703D0E-6F83-5481-6058-202A68C22AD0}"/>
          </ac:spMkLst>
        </pc:spChg>
        <pc:spChg chg="add mod">
          <ac:chgData name="witaya chaison" userId="aafc0013979b2c41" providerId="LiveId" clId="{FE2DE517-C204-49CC-8852-420F9838A460}" dt="2025-04-13T17:12:03.060" v="365" actId="1076"/>
          <ac:spMkLst>
            <pc:docMk/>
            <pc:sldMk cId="2897389987" sldId="288"/>
            <ac:spMk id="12" creationId="{3FC35173-1504-FD72-A4A4-076A73EA5A91}"/>
          </ac:spMkLst>
        </pc:spChg>
        <pc:picChg chg="del mod">
          <ac:chgData name="witaya chaison" userId="aafc0013979b2c41" providerId="LiveId" clId="{FE2DE517-C204-49CC-8852-420F9838A460}" dt="2025-04-13T16:57:54.562" v="293" actId="478"/>
          <ac:picMkLst>
            <pc:docMk/>
            <pc:sldMk cId="2897389987" sldId="288"/>
            <ac:picMk id="3" creationId="{2EF2D127-A9B4-2C72-F99A-62EEE6960CB0}"/>
          </ac:picMkLst>
        </pc:picChg>
        <pc:picChg chg="add mod">
          <ac:chgData name="witaya chaison" userId="aafc0013979b2c41" providerId="LiveId" clId="{FE2DE517-C204-49CC-8852-420F9838A460}" dt="2025-04-13T17:12:00.444" v="364" actId="1076"/>
          <ac:picMkLst>
            <pc:docMk/>
            <pc:sldMk cId="2897389987" sldId="288"/>
            <ac:picMk id="4" creationId="{7726C261-32FF-28A1-8C02-990E460C2E24}"/>
          </ac:picMkLst>
        </pc:picChg>
        <pc:picChg chg="add mod">
          <ac:chgData name="witaya chaison" userId="aafc0013979b2c41" providerId="LiveId" clId="{FE2DE517-C204-49CC-8852-420F9838A460}" dt="2025-04-13T17:09:37.632" v="330" actId="1076"/>
          <ac:picMkLst>
            <pc:docMk/>
            <pc:sldMk cId="2897389987" sldId="288"/>
            <ac:picMk id="6" creationId="{A6DC3C62-3A75-F3B6-D078-B57AC77A0D89}"/>
          </ac:picMkLst>
        </pc:picChg>
        <pc:picChg chg="add mod">
          <ac:chgData name="witaya chaison" userId="aafc0013979b2c41" providerId="LiveId" clId="{FE2DE517-C204-49CC-8852-420F9838A460}" dt="2025-04-13T17:09:44.172" v="334" actId="14100"/>
          <ac:picMkLst>
            <pc:docMk/>
            <pc:sldMk cId="2897389987" sldId="288"/>
            <ac:picMk id="10" creationId="{FFAF07E7-40BB-D9FB-28D0-BEA50507FAC9}"/>
          </ac:picMkLst>
        </pc:picChg>
      </pc:sldChg>
      <pc:sldChg chg="addSp modSp mod">
        <pc:chgData name="witaya chaison" userId="aafc0013979b2c41" providerId="LiveId" clId="{FE2DE517-C204-49CC-8852-420F9838A460}" dt="2025-04-13T16:47:37.362" v="259" actId="1076"/>
        <pc:sldMkLst>
          <pc:docMk/>
          <pc:sldMk cId="3282683918" sldId="289"/>
        </pc:sldMkLst>
        <pc:spChg chg="add mod">
          <ac:chgData name="witaya chaison" userId="aafc0013979b2c41" providerId="LiveId" clId="{FE2DE517-C204-49CC-8852-420F9838A460}" dt="2025-04-13T16:47:37.362" v="259" actId="1076"/>
          <ac:spMkLst>
            <pc:docMk/>
            <pc:sldMk cId="3282683918" sldId="289"/>
            <ac:spMk id="2" creationId="{1C53F05C-B984-F2A2-EB65-DDAE16E6589A}"/>
          </ac:spMkLst>
        </pc:spChg>
        <pc:picChg chg="mod">
          <ac:chgData name="witaya chaison" userId="aafc0013979b2c41" providerId="LiveId" clId="{FE2DE517-C204-49CC-8852-420F9838A460}" dt="2025-04-13T16:46:48.878" v="193" actId="1076"/>
          <ac:picMkLst>
            <pc:docMk/>
            <pc:sldMk cId="3282683918" sldId="289"/>
            <ac:picMk id="5" creationId="{C41ABA2F-2E82-06D0-1667-F650F354D0E9}"/>
          </ac:picMkLst>
        </pc:picChg>
      </pc:sldChg>
      <pc:sldChg chg="modSp mod">
        <pc:chgData name="witaya chaison" userId="aafc0013979b2c41" providerId="LiveId" clId="{FE2DE517-C204-49CC-8852-420F9838A460}" dt="2025-04-13T16:18:22.280" v="29" actId="1076"/>
        <pc:sldMkLst>
          <pc:docMk/>
          <pc:sldMk cId="1370551474" sldId="296"/>
        </pc:sldMkLst>
        <pc:picChg chg="mod">
          <ac:chgData name="witaya chaison" userId="aafc0013979b2c41" providerId="LiveId" clId="{FE2DE517-C204-49CC-8852-420F9838A460}" dt="2025-04-13T16:18:22.280" v="29" actId="1076"/>
          <ac:picMkLst>
            <pc:docMk/>
            <pc:sldMk cId="1370551474" sldId="296"/>
            <ac:picMk id="7" creationId="{625A87B5-18E6-9B48-B470-0087F26FC405}"/>
          </ac:picMkLst>
        </pc:picChg>
      </pc:sldChg>
      <pc:sldChg chg="modSp mod">
        <pc:chgData name="witaya chaison" userId="aafc0013979b2c41" providerId="LiveId" clId="{FE2DE517-C204-49CC-8852-420F9838A460}" dt="2025-04-13T16:20:02.608" v="79" actId="20577"/>
        <pc:sldMkLst>
          <pc:docMk/>
          <pc:sldMk cId="3114368271" sldId="300"/>
        </pc:sldMkLst>
        <pc:spChg chg="mod">
          <ac:chgData name="witaya chaison" userId="aafc0013979b2c41" providerId="LiveId" clId="{FE2DE517-C204-49CC-8852-420F9838A460}" dt="2025-04-13T16:20:02.608" v="79" actId="20577"/>
          <ac:spMkLst>
            <pc:docMk/>
            <pc:sldMk cId="3114368271" sldId="300"/>
            <ac:spMk id="3" creationId="{1BE8E8E8-5D2B-B2BB-D59C-FE5E9862BF9D}"/>
          </ac:spMkLst>
        </pc:spChg>
      </pc:sldChg>
      <pc:sldChg chg="addSp delSp modSp mod">
        <pc:chgData name="witaya chaison" userId="aafc0013979b2c41" providerId="LiveId" clId="{FE2DE517-C204-49CC-8852-420F9838A460}" dt="2025-04-13T16:50:41.366" v="285" actId="1076"/>
        <pc:sldMkLst>
          <pc:docMk/>
          <pc:sldMk cId="3687035783" sldId="306"/>
        </pc:sldMkLst>
        <pc:spChg chg="mod">
          <ac:chgData name="witaya chaison" userId="aafc0013979b2c41" providerId="LiveId" clId="{FE2DE517-C204-49CC-8852-420F9838A460}" dt="2025-04-13T16:35:49.086" v="155" actId="1076"/>
          <ac:spMkLst>
            <pc:docMk/>
            <pc:sldMk cId="3687035783" sldId="306"/>
            <ac:spMk id="2" creationId="{842DB139-633E-7BF8-8E6A-9D85E64323A8}"/>
          </ac:spMkLst>
        </pc:spChg>
        <pc:spChg chg="add mod ord">
          <ac:chgData name="witaya chaison" userId="aafc0013979b2c41" providerId="LiveId" clId="{FE2DE517-C204-49CC-8852-420F9838A460}" dt="2025-04-13T16:37:11.740" v="165" actId="208"/>
          <ac:spMkLst>
            <pc:docMk/>
            <pc:sldMk cId="3687035783" sldId="306"/>
            <ac:spMk id="3" creationId="{935A6AF4-681C-ACF2-4575-552BFB515835}"/>
          </ac:spMkLst>
        </pc:spChg>
        <pc:spChg chg="del mod">
          <ac:chgData name="witaya chaison" userId="aafc0013979b2c41" providerId="LiveId" clId="{FE2DE517-C204-49CC-8852-420F9838A460}" dt="2025-04-13T16:50:26.699" v="279" actId="478"/>
          <ac:spMkLst>
            <pc:docMk/>
            <pc:sldMk cId="3687035783" sldId="306"/>
            <ac:spMk id="7" creationId="{A337DAC5-9797-A3CC-DBCD-DB1589A88C49}"/>
          </ac:spMkLst>
        </pc:spChg>
        <pc:spChg chg="add mod">
          <ac:chgData name="witaya chaison" userId="aafc0013979b2c41" providerId="LiveId" clId="{FE2DE517-C204-49CC-8852-420F9838A460}" dt="2025-04-13T16:38:09.092" v="172" actId="208"/>
          <ac:spMkLst>
            <pc:docMk/>
            <pc:sldMk cId="3687035783" sldId="306"/>
            <ac:spMk id="9" creationId="{E1F5E9E0-BC16-AF6A-50F7-2A7EFFA500B7}"/>
          </ac:spMkLst>
        </pc:spChg>
        <pc:spChg chg="add mod">
          <ac:chgData name="witaya chaison" userId="aafc0013979b2c41" providerId="LiveId" clId="{FE2DE517-C204-49CC-8852-420F9838A460}" dt="2025-04-13T16:38:57.307" v="180" actId="208"/>
          <ac:spMkLst>
            <pc:docMk/>
            <pc:sldMk cId="3687035783" sldId="306"/>
            <ac:spMk id="11" creationId="{9CFE246E-8990-7EC6-1852-A1D806D2BC30}"/>
          </ac:spMkLst>
        </pc:spChg>
        <pc:picChg chg="add mod">
          <ac:chgData name="witaya chaison" userId="aafc0013979b2c41" providerId="LiveId" clId="{FE2DE517-C204-49CC-8852-420F9838A460}" dt="2025-04-13T16:35:57.815" v="159" actId="1076"/>
          <ac:picMkLst>
            <pc:docMk/>
            <pc:sldMk cId="3687035783" sldId="306"/>
            <ac:picMk id="5" creationId="{1FC8D106-099E-12F1-4862-97FADBE1EE39}"/>
          </ac:picMkLst>
        </pc:picChg>
        <pc:picChg chg="del mod">
          <ac:chgData name="witaya chaison" userId="aafc0013979b2c41" providerId="LiveId" clId="{FE2DE517-C204-49CC-8852-420F9838A460}" dt="2025-04-13T16:31:08.352" v="151" actId="478"/>
          <ac:picMkLst>
            <pc:docMk/>
            <pc:sldMk cId="3687035783" sldId="306"/>
            <ac:picMk id="6" creationId="{1F6F99E1-58D0-2121-6410-D9B3ACA59EE9}"/>
          </ac:picMkLst>
        </pc:picChg>
        <pc:picChg chg="add mod">
          <ac:chgData name="witaya chaison" userId="aafc0013979b2c41" providerId="LiveId" clId="{FE2DE517-C204-49CC-8852-420F9838A460}" dt="2025-04-13T16:50:41.366" v="285" actId="1076"/>
          <ac:picMkLst>
            <pc:docMk/>
            <pc:sldMk cId="3687035783" sldId="306"/>
            <ac:picMk id="6" creationId="{57F1D5A0-45DB-C81E-98F8-7DC6C1AB389D}"/>
          </ac:picMkLst>
        </pc:picChg>
        <pc:picChg chg="add del mod">
          <ac:chgData name="witaya chaison" userId="aafc0013979b2c41" providerId="LiveId" clId="{FE2DE517-C204-49CC-8852-420F9838A460}" dt="2025-04-13T16:37:38.351" v="167" actId="478"/>
          <ac:picMkLst>
            <pc:docMk/>
            <pc:sldMk cId="3687035783" sldId="306"/>
            <ac:picMk id="8" creationId="{FFAD5EE2-D4BD-7589-7BE2-8A7337E18A04}"/>
          </ac:picMkLst>
        </pc:picChg>
        <pc:picChg chg="add del mod">
          <ac:chgData name="witaya chaison" userId="aafc0013979b2c41" providerId="LiveId" clId="{FE2DE517-C204-49CC-8852-420F9838A460}" dt="2025-04-13T16:38:25.050" v="174" actId="478"/>
          <ac:picMkLst>
            <pc:docMk/>
            <pc:sldMk cId="3687035783" sldId="306"/>
            <ac:picMk id="10" creationId="{47806EC6-47CA-29D5-8409-0BF1D266D78E}"/>
          </ac:picMkLst>
        </pc:picChg>
        <pc:picChg chg="add mod">
          <ac:chgData name="witaya chaison" userId="aafc0013979b2c41" providerId="LiveId" clId="{FE2DE517-C204-49CC-8852-420F9838A460}" dt="2025-04-13T16:39:44.783" v="186" actId="14100"/>
          <ac:picMkLst>
            <pc:docMk/>
            <pc:sldMk cId="3687035783" sldId="306"/>
            <ac:picMk id="13" creationId="{21370347-67F3-0776-9405-98E471C21CE2}"/>
          </ac:picMkLst>
        </pc:picChg>
        <pc:cxnChg chg="add">
          <ac:chgData name="witaya chaison" userId="aafc0013979b2c41" providerId="LiveId" clId="{FE2DE517-C204-49CC-8852-420F9838A460}" dt="2025-04-13T16:39:54.992" v="187" actId="11529"/>
          <ac:cxnSpMkLst>
            <pc:docMk/>
            <pc:sldMk cId="3687035783" sldId="306"/>
            <ac:cxnSpMk id="15" creationId="{C67FDFFB-E58E-A37D-1342-763E6ECB9EFF}"/>
          </ac:cxnSpMkLst>
        </pc:cxnChg>
        <pc:cxnChg chg="add">
          <ac:chgData name="witaya chaison" userId="aafc0013979b2c41" providerId="LiveId" clId="{FE2DE517-C204-49CC-8852-420F9838A460}" dt="2025-04-13T16:39:58.783" v="188" actId="11529"/>
          <ac:cxnSpMkLst>
            <pc:docMk/>
            <pc:sldMk cId="3687035783" sldId="306"/>
            <ac:cxnSpMk id="17" creationId="{0572DC35-ED15-B868-1789-D169BC288CCE}"/>
          </ac:cxnSpMkLst>
        </pc:cxnChg>
        <pc:cxnChg chg="add">
          <ac:chgData name="witaya chaison" userId="aafc0013979b2c41" providerId="LiveId" clId="{FE2DE517-C204-49CC-8852-420F9838A460}" dt="2025-04-13T16:40:02.590" v="189" actId="11529"/>
          <ac:cxnSpMkLst>
            <pc:docMk/>
            <pc:sldMk cId="3687035783" sldId="306"/>
            <ac:cxnSpMk id="19" creationId="{E02DD697-696D-CEC0-7E75-E01C4386633A}"/>
          </ac:cxnSpMkLst>
        </pc:cxnChg>
      </pc:sldChg>
      <pc:sldChg chg="modSp mod">
        <pc:chgData name="witaya chaison" userId="aafc0013979b2c41" providerId="LiveId" clId="{FE2DE517-C204-49CC-8852-420F9838A460}" dt="2025-04-13T16:48:05.422" v="260" actId="1076"/>
        <pc:sldMkLst>
          <pc:docMk/>
          <pc:sldMk cId="1523068456" sldId="307"/>
        </pc:sldMkLst>
        <pc:picChg chg="mod">
          <ac:chgData name="witaya chaison" userId="aafc0013979b2c41" providerId="LiveId" clId="{FE2DE517-C204-49CC-8852-420F9838A460}" dt="2025-04-13T16:48:05.422" v="260" actId="1076"/>
          <ac:picMkLst>
            <pc:docMk/>
            <pc:sldMk cId="1523068456" sldId="307"/>
            <ac:picMk id="4" creationId="{F028771D-64C0-6473-782A-B59380291ABE}"/>
          </ac:picMkLst>
        </pc:picChg>
      </pc:sldChg>
      <pc:sldChg chg="modSp mod">
        <pc:chgData name="witaya chaison" userId="aafc0013979b2c41" providerId="LiveId" clId="{FE2DE517-C204-49CC-8852-420F9838A460}" dt="2025-04-13T16:49:23.014" v="277" actId="14100"/>
        <pc:sldMkLst>
          <pc:docMk/>
          <pc:sldMk cId="3214760215" sldId="308"/>
        </pc:sldMkLst>
        <pc:spChg chg="mod">
          <ac:chgData name="witaya chaison" userId="aafc0013979b2c41" providerId="LiveId" clId="{FE2DE517-C204-49CC-8852-420F9838A460}" dt="2025-04-13T16:48:23.241" v="262" actId="20577"/>
          <ac:spMkLst>
            <pc:docMk/>
            <pc:sldMk cId="3214760215" sldId="308"/>
            <ac:spMk id="5" creationId="{913DE18D-1B61-8157-446E-4ACEDEE3784A}"/>
          </ac:spMkLst>
        </pc:spChg>
        <pc:picChg chg="mod">
          <ac:chgData name="witaya chaison" userId="aafc0013979b2c41" providerId="LiveId" clId="{FE2DE517-C204-49CC-8852-420F9838A460}" dt="2025-04-13T16:48:53.790" v="272" actId="14100"/>
          <ac:picMkLst>
            <pc:docMk/>
            <pc:sldMk cId="3214760215" sldId="308"/>
            <ac:picMk id="9" creationId="{EEFCF68C-ACB5-30FC-FFA2-22976C7EE589}"/>
          </ac:picMkLst>
        </pc:picChg>
        <pc:picChg chg="mod">
          <ac:chgData name="witaya chaison" userId="aafc0013979b2c41" providerId="LiveId" clId="{FE2DE517-C204-49CC-8852-420F9838A460}" dt="2025-04-13T16:49:23.014" v="277" actId="14100"/>
          <ac:picMkLst>
            <pc:docMk/>
            <pc:sldMk cId="3214760215" sldId="308"/>
            <ac:picMk id="11" creationId="{4279084C-98D1-79F9-CC3B-CE7A6E3FDF40}"/>
          </ac:picMkLst>
        </pc:picChg>
      </pc:sldChg>
      <pc:sldChg chg="addSp delSp modSp new mod ord">
        <pc:chgData name="witaya chaison" userId="aafc0013979b2c41" providerId="LiveId" clId="{FE2DE517-C204-49CC-8852-420F9838A460}" dt="2025-04-13T16:57:56.590" v="295"/>
        <pc:sldMkLst>
          <pc:docMk/>
          <pc:sldMk cId="3535704829" sldId="309"/>
        </pc:sldMkLst>
        <pc:spChg chg="del">
          <ac:chgData name="witaya chaison" userId="aafc0013979b2c41" providerId="LiveId" clId="{FE2DE517-C204-49CC-8852-420F9838A460}" dt="2025-04-13T16:57:43.885" v="289" actId="478"/>
          <ac:spMkLst>
            <pc:docMk/>
            <pc:sldMk cId="3535704829" sldId="309"/>
            <ac:spMk id="2" creationId="{2432653F-F0B4-EAB0-3DD2-7DD2CA39E709}"/>
          </ac:spMkLst>
        </pc:spChg>
        <pc:spChg chg="del">
          <ac:chgData name="witaya chaison" userId="aafc0013979b2c41" providerId="LiveId" clId="{FE2DE517-C204-49CC-8852-420F9838A460}" dt="2025-04-13T16:57:42.192" v="288" actId="478"/>
          <ac:spMkLst>
            <pc:docMk/>
            <pc:sldMk cId="3535704829" sldId="309"/>
            <ac:spMk id="3" creationId="{40E971A2-0F55-5BD1-6449-E252D44421E8}"/>
          </ac:spMkLst>
        </pc:spChg>
        <pc:picChg chg="add mod">
          <ac:chgData name="witaya chaison" userId="aafc0013979b2c41" providerId="LiveId" clId="{FE2DE517-C204-49CC-8852-420F9838A460}" dt="2025-04-13T16:57:48.966" v="292" actId="14100"/>
          <ac:picMkLst>
            <pc:docMk/>
            <pc:sldMk cId="3535704829" sldId="309"/>
            <ac:picMk id="5" creationId="{671A3261-CD1B-0339-D5B7-B70D8BE2A690}"/>
          </ac:picMkLst>
        </pc:picChg>
      </pc:sldChg>
      <pc:sldChg chg="new">
        <pc:chgData name="witaya chaison" userId="aafc0013979b2c41" providerId="LiveId" clId="{FE2DE517-C204-49CC-8852-420F9838A460}" dt="2025-04-13T16:57:38.309" v="287" actId="680"/>
        <pc:sldMkLst>
          <pc:docMk/>
          <pc:sldMk cId="1546005644" sldId="310"/>
        </pc:sldMkLst>
      </pc:sldChg>
    </pc:docChg>
  </pc:docChgLst>
  <pc:docChgLst>
    <pc:chgData clId="Web-{0F8CD6DC-0B5A-48CD-881B-FBC51834339B}"/>
    <pc:docChg chg="modSld">
      <pc:chgData name="" userId="" providerId="" clId="Web-{0F8CD6DC-0B5A-48CD-881B-FBC51834339B}" dt="2024-04-06T06:25:11.597" v="1"/>
      <pc:docMkLst>
        <pc:docMk/>
      </pc:docMkLst>
      <pc:sldChg chg="delSp">
        <pc:chgData name="" userId="" providerId="" clId="Web-{0F8CD6DC-0B5A-48CD-881B-FBC51834339B}" dt="2024-04-06T06:25:11.597" v="1"/>
        <pc:sldMkLst>
          <pc:docMk/>
          <pc:sldMk cId="3798668443" sldId="256"/>
        </pc:sldMkLst>
      </pc:sldChg>
    </pc:docChg>
  </pc:docChgLst>
  <pc:docChgLst>
    <pc:chgData name="witaya chaison" userId="aafc0013979b2c41" providerId="Windows Live" clId="Web-{4BDCCDDE-E11E-4B1C-9202-BB35C6E43BC4}"/>
    <pc:docChg chg="addSld modSld sldOrd">
      <pc:chgData name="witaya chaison" userId="aafc0013979b2c41" providerId="Windows Live" clId="Web-{4BDCCDDE-E11E-4B1C-9202-BB35C6E43BC4}" dt="2024-12-16T06:26:40.990" v="55" actId="1076"/>
      <pc:docMkLst>
        <pc:docMk/>
      </pc:docMkLst>
      <pc:sldChg chg="modSp">
        <pc:chgData name="witaya chaison" userId="aafc0013979b2c41" providerId="Windows Live" clId="Web-{4BDCCDDE-E11E-4B1C-9202-BB35C6E43BC4}" dt="2024-12-16T06:13:45.103" v="48" actId="20577"/>
        <pc:sldMkLst>
          <pc:docMk/>
          <pc:sldMk cId="4204053657" sldId="267"/>
        </pc:sldMkLst>
      </pc:sldChg>
      <pc:sldChg chg="addSp">
        <pc:chgData name="witaya chaison" userId="aafc0013979b2c41" providerId="Windows Live" clId="Web-{4BDCCDDE-E11E-4B1C-9202-BB35C6E43BC4}" dt="2024-12-16T06:00:48.982" v="1"/>
        <pc:sldMkLst>
          <pc:docMk/>
          <pc:sldMk cId="535243534" sldId="286"/>
        </pc:sldMkLst>
      </pc:sldChg>
      <pc:sldChg chg="addSp">
        <pc:chgData name="witaya chaison" userId="aafc0013979b2c41" providerId="Windows Live" clId="Web-{4BDCCDDE-E11E-4B1C-9202-BB35C6E43BC4}" dt="2024-12-16T06:04:42.912" v="13"/>
        <pc:sldMkLst>
          <pc:docMk/>
          <pc:sldMk cId="527548597" sldId="287"/>
        </pc:sldMkLst>
      </pc:sldChg>
      <pc:sldChg chg="delSp ord">
        <pc:chgData name="witaya chaison" userId="aafc0013979b2c41" providerId="Windows Live" clId="Web-{4BDCCDDE-E11E-4B1C-9202-BB35C6E43BC4}" dt="2024-12-16T06:13:22.040" v="42"/>
        <pc:sldMkLst>
          <pc:docMk/>
          <pc:sldMk cId="2897389987" sldId="288"/>
        </pc:sldMkLst>
      </pc:sldChg>
      <pc:sldChg chg="addSp delSp ord">
        <pc:chgData name="witaya chaison" userId="aafc0013979b2c41" providerId="Windows Live" clId="Web-{4BDCCDDE-E11E-4B1C-9202-BB35C6E43BC4}" dt="2024-12-16T06:13:30.400" v="43"/>
        <pc:sldMkLst>
          <pc:docMk/>
          <pc:sldMk cId="3996936707" sldId="290"/>
        </pc:sldMkLst>
      </pc:sldChg>
      <pc:sldChg chg="addSp delSp modSp ord">
        <pc:chgData name="witaya chaison" userId="aafc0013979b2c41" providerId="Windows Live" clId="Web-{4BDCCDDE-E11E-4B1C-9202-BB35C6E43BC4}" dt="2024-12-16T06:04:07.505" v="11"/>
        <pc:sldMkLst>
          <pc:docMk/>
          <pc:sldMk cId="753804192" sldId="291"/>
        </pc:sldMkLst>
      </pc:sldChg>
      <pc:sldChg chg="addSp modSp add ord replId">
        <pc:chgData name="witaya chaison" userId="aafc0013979b2c41" providerId="Windows Live" clId="Web-{4BDCCDDE-E11E-4B1C-9202-BB35C6E43BC4}" dt="2024-12-16T06:13:00.445" v="41" actId="1076"/>
        <pc:sldMkLst>
          <pc:docMk/>
          <pc:sldMk cId="385402855" sldId="304"/>
        </pc:sldMkLst>
      </pc:sldChg>
      <pc:sldChg chg="addSp modSp add ord replId">
        <pc:chgData name="witaya chaison" userId="aafc0013979b2c41" providerId="Windows Live" clId="Web-{4BDCCDDE-E11E-4B1C-9202-BB35C6E43BC4}" dt="2024-12-16T06:09:05.437" v="28" actId="1076"/>
        <pc:sldMkLst>
          <pc:docMk/>
          <pc:sldMk cId="1288266326" sldId="305"/>
        </pc:sldMkLst>
      </pc:sldChg>
      <pc:sldChg chg="add ord replId">
        <pc:chgData name="witaya chaison" userId="aafc0013979b2c41" providerId="Windows Live" clId="Web-{4BDCCDDE-E11E-4B1C-9202-BB35C6E43BC4}" dt="2024-12-16T06:05:42.211" v="17"/>
        <pc:sldMkLst>
          <pc:docMk/>
          <pc:sldMk cId="3687035783" sldId="306"/>
        </pc:sldMkLst>
      </pc:sldChg>
      <pc:sldChg chg="addSp modSp add replId">
        <pc:chgData name="witaya chaison" userId="aafc0013979b2c41" providerId="Windows Live" clId="Web-{4BDCCDDE-E11E-4B1C-9202-BB35C6E43BC4}" dt="2024-12-16T06:26:40.990" v="55" actId="1076"/>
        <pc:sldMkLst>
          <pc:docMk/>
          <pc:sldMk cId="1523068456" sldId="307"/>
        </pc:sldMkLst>
      </pc:sldChg>
      <pc:sldChg chg="add replId">
        <pc:chgData name="witaya chaison" userId="aafc0013979b2c41" providerId="Windows Live" clId="Web-{4BDCCDDE-E11E-4B1C-9202-BB35C6E43BC4}" dt="2024-12-16T06:09:17.312" v="30"/>
        <pc:sldMkLst>
          <pc:docMk/>
          <pc:sldMk cId="3214760215" sldId="308"/>
        </pc:sldMkLst>
      </pc:sldChg>
    </pc:docChg>
  </pc:docChgLst>
  <pc:docChgLst>
    <pc:chgData name="witaya chaison" userId="aafc0013979b2c41" providerId="LiveId" clId="{134B5C6F-99CC-4969-AE45-304C620036A8}"/>
    <pc:docChg chg="undo custSel addSld delSld modSld sldOrd">
      <pc:chgData name="witaya chaison" userId="aafc0013979b2c41" providerId="LiveId" clId="{134B5C6F-99CC-4969-AE45-304C620036A8}" dt="2024-12-17T00:11:49.983" v="1781" actId="1076"/>
      <pc:docMkLst>
        <pc:docMk/>
      </pc:docMkLst>
      <pc:sldChg chg="addSp delSp modSp mod">
        <pc:chgData name="witaya chaison" userId="aafc0013979b2c41" providerId="LiveId" clId="{134B5C6F-99CC-4969-AE45-304C620036A8}" dt="2024-12-03T15:13:42.273" v="13" actId="14100"/>
        <pc:sldMkLst>
          <pc:docMk/>
          <pc:sldMk cId="3798668443" sldId="256"/>
        </pc:sldMkLst>
      </pc:sldChg>
      <pc:sldChg chg="modSp mod">
        <pc:chgData name="witaya chaison" userId="aafc0013979b2c41" providerId="LiveId" clId="{134B5C6F-99CC-4969-AE45-304C620036A8}" dt="2024-12-03T15:13:53.222" v="14" actId="1076"/>
        <pc:sldMkLst>
          <pc:docMk/>
          <pc:sldMk cId="144184728" sldId="257"/>
        </pc:sldMkLst>
      </pc:sldChg>
      <pc:sldChg chg="addSp modSp mod">
        <pc:chgData name="witaya chaison" userId="aafc0013979b2c41" providerId="LiveId" clId="{134B5C6F-99CC-4969-AE45-304C620036A8}" dt="2024-12-03T15:15:29.620" v="113" actId="20577"/>
        <pc:sldMkLst>
          <pc:docMk/>
          <pc:sldMk cId="165501682" sldId="258"/>
        </pc:sldMkLst>
      </pc:sldChg>
      <pc:sldChg chg="addSp modSp mod">
        <pc:chgData name="witaya chaison" userId="aafc0013979b2c41" providerId="LiveId" clId="{134B5C6F-99CC-4969-AE45-304C620036A8}" dt="2024-12-15T03:23:44.085" v="384" actId="14100"/>
        <pc:sldMkLst>
          <pc:docMk/>
          <pc:sldMk cId="50120155" sldId="259"/>
        </pc:sldMkLst>
      </pc:sldChg>
      <pc:sldChg chg="addSp modSp mod">
        <pc:chgData name="witaya chaison" userId="aafc0013979b2c41" providerId="LiveId" clId="{134B5C6F-99CC-4969-AE45-304C620036A8}" dt="2024-12-03T23:08:41.301" v="120" actId="208"/>
        <pc:sldMkLst>
          <pc:docMk/>
          <pc:sldMk cId="1023748537" sldId="260"/>
        </pc:sldMkLst>
      </pc:sldChg>
      <pc:sldChg chg="addSp modSp mod">
        <pc:chgData name="witaya chaison" userId="aafc0013979b2c41" providerId="LiveId" clId="{134B5C6F-99CC-4969-AE45-304C620036A8}" dt="2024-12-03T23:09:43.204" v="123" actId="1582"/>
        <pc:sldMkLst>
          <pc:docMk/>
          <pc:sldMk cId="692307826" sldId="261"/>
        </pc:sldMkLst>
      </pc:sldChg>
      <pc:sldChg chg="addSp modSp mod">
        <pc:chgData name="witaya chaison" userId="aafc0013979b2c41" providerId="LiveId" clId="{134B5C6F-99CC-4969-AE45-304C620036A8}" dt="2024-12-15T03:59:37.342" v="599" actId="14100"/>
        <pc:sldMkLst>
          <pc:docMk/>
          <pc:sldMk cId="1773969461" sldId="262"/>
        </pc:sldMkLst>
      </pc:sldChg>
      <pc:sldChg chg="addSp modSp mod">
        <pc:chgData name="witaya chaison" userId="aafc0013979b2c41" providerId="LiveId" clId="{134B5C6F-99CC-4969-AE45-304C620036A8}" dt="2024-12-15T03:24:00.582" v="387" actId="14100"/>
        <pc:sldMkLst>
          <pc:docMk/>
          <pc:sldMk cId="4204053657" sldId="267"/>
        </pc:sldMkLst>
      </pc:sldChg>
      <pc:sldChg chg="addSp modSp mod">
        <pc:chgData name="witaya chaison" userId="aafc0013979b2c41" providerId="LiveId" clId="{134B5C6F-99CC-4969-AE45-304C620036A8}" dt="2024-12-15T04:30:35.749" v="693" actId="1076"/>
        <pc:sldMkLst>
          <pc:docMk/>
          <pc:sldMk cId="1763161144" sldId="268"/>
        </pc:sldMkLst>
      </pc:sldChg>
      <pc:sldChg chg="del">
        <pc:chgData name="witaya chaison" userId="aafc0013979b2c41" providerId="LiveId" clId="{134B5C6F-99CC-4969-AE45-304C620036A8}" dt="2024-12-04T00:02:42.134" v="277" actId="47"/>
        <pc:sldMkLst>
          <pc:docMk/>
          <pc:sldMk cId="532572532" sldId="269"/>
        </pc:sldMkLst>
      </pc:sldChg>
      <pc:sldChg chg="addSp delSp modSp mod">
        <pc:chgData name="witaya chaison" userId="aafc0013979b2c41" providerId="LiveId" clId="{134B5C6F-99CC-4969-AE45-304C620036A8}" dt="2024-12-15T04:34:04.061" v="746" actId="14100"/>
        <pc:sldMkLst>
          <pc:docMk/>
          <pc:sldMk cId="959836417" sldId="270"/>
        </pc:sldMkLst>
      </pc:sldChg>
      <pc:sldChg chg="addSp delSp modSp mod">
        <pc:chgData name="witaya chaison" userId="aafc0013979b2c41" providerId="LiveId" clId="{134B5C6F-99CC-4969-AE45-304C620036A8}" dt="2024-12-15T05:35:14.339" v="900" actId="1076"/>
        <pc:sldMkLst>
          <pc:docMk/>
          <pc:sldMk cId="2635707436" sldId="272"/>
        </pc:sldMkLst>
      </pc:sldChg>
      <pc:sldChg chg="modSp mod ord">
        <pc:chgData name="witaya chaison" userId="aafc0013979b2c41" providerId="LiveId" clId="{134B5C6F-99CC-4969-AE45-304C620036A8}" dt="2024-12-15T11:15:10.403" v="1201"/>
        <pc:sldMkLst>
          <pc:docMk/>
          <pc:sldMk cId="3847384775" sldId="273"/>
        </pc:sldMkLst>
      </pc:sldChg>
      <pc:sldChg chg="ord">
        <pc:chgData name="witaya chaison" userId="aafc0013979b2c41" providerId="LiveId" clId="{134B5C6F-99CC-4969-AE45-304C620036A8}" dt="2024-12-15T11:16:55.785" v="1205"/>
        <pc:sldMkLst>
          <pc:docMk/>
          <pc:sldMk cId="443107932" sldId="274"/>
        </pc:sldMkLst>
      </pc:sldChg>
      <pc:sldChg chg="addSp delSp modSp mod">
        <pc:chgData name="witaya chaison" userId="aafc0013979b2c41" providerId="LiveId" clId="{134B5C6F-99CC-4969-AE45-304C620036A8}" dt="2024-12-15T11:33:29.920" v="1241" actId="11529"/>
        <pc:sldMkLst>
          <pc:docMk/>
          <pc:sldMk cId="428468874" sldId="275"/>
        </pc:sldMkLst>
      </pc:sldChg>
      <pc:sldChg chg="ord">
        <pc:chgData name="witaya chaison" userId="aafc0013979b2c41" providerId="LiveId" clId="{134B5C6F-99CC-4969-AE45-304C620036A8}" dt="2024-12-15T05:56:46.125" v="1069"/>
        <pc:sldMkLst>
          <pc:docMk/>
          <pc:sldMk cId="3334581439" sldId="278"/>
        </pc:sldMkLst>
      </pc:sldChg>
      <pc:sldChg chg="addSp delSp modSp mod">
        <pc:chgData name="witaya chaison" userId="aafc0013979b2c41" providerId="LiveId" clId="{134B5C6F-99CC-4969-AE45-304C620036A8}" dt="2024-12-15T11:41:29.693" v="1269" actId="20577"/>
        <pc:sldMkLst>
          <pc:docMk/>
          <pc:sldMk cId="100599593" sldId="279"/>
        </pc:sldMkLst>
      </pc:sldChg>
      <pc:sldChg chg="delSp mod">
        <pc:chgData name="witaya chaison" userId="aafc0013979b2c41" providerId="LiveId" clId="{134B5C6F-99CC-4969-AE45-304C620036A8}" dt="2024-12-15T11:17:25.411" v="1206" actId="478"/>
        <pc:sldMkLst>
          <pc:docMk/>
          <pc:sldMk cId="1276985681" sldId="280"/>
        </pc:sldMkLst>
      </pc:sldChg>
      <pc:sldChg chg="modSp mod">
        <pc:chgData name="witaya chaison" userId="aafc0013979b2c41" providerId="LiveId" clId="{134B5C6F-99CC-4969-AE45-304C620036A8}" dt="2024-12-15T11:00:37.647" v="1119" actId="20577"/>
        <pc:sldMkLst>
          <pc:docMk/>
          <pc:sldMk cId="910410295" sldId="283"/>
        </pc:sldMkLst>
      </pc:sldChg>
      <pc:sldChg chg="addSp modSp mod">
        <pc:chgData name="witaya chaison" userId="aafc0013979b2c41" providerId="LiveId" clId="{134B5C6F-99CC-4969-AE45-304C620036A8}" dt="2024-12-17T00:11:49.983" v="1781" actId="1076"/>
        <pc:sldMkLst>
          <pc:docMk/>
          <pc:sldMk cId="2897389987" sldId="288"/>
        </pc:sldMkLst>
      </pc:sldChg>
      <pc:sldChg chg="addSp delSp modSp mod">
        <pc:chgData name="witaya chaison" userId="aafc0013979b2c41" providerId="LiveId" clId="{134B5C6F-99CC-4969-AE45-304C620036A8}" dt="2024-12-03T14:56:01.658" v="5" actId="14100"/>
        <pc:sldMkLst>
          <pc:docMk/>
          <pc:sldMk cId="3996936707" sldId="290"/>
        </pc:sldMkLst>
      </pc:sldChg>
      <pc:sldChg chg="addSp delSp modSp new mod">
        <pc:chgData name="witaya chaison" userId="aafc0013979b2c41" providerId="LiveId" clId="{134B5C6F-99CC-4969-AE45-304C620036A8}" dt="2024-12-15T03:30:56.750" v="474" actId="1076"/>
        <pc:sldMkLst>
          <pc:docMk/>
          <pc:sldMk cId="1304237607" sldId="292"/>
        </pc:sldMkLst>
      </pc:sldChg>
      <pc:sldChg chg="addSp delSp modSp new mod">
        <pc:chgData name="witaya chaison" userId="aafc0013979b2c41" providerId="LiveId" clId="{134B5C6F-99CC-4969-AE45-304C620036A8}" dt="2024-12-15T03:33:25.935" v="490" actId="1076"/>
        <pc:sldMkLst>
          <pc:docMk/>
          <pc:sldMk cId="901778791" sldId="293"/>
        </pc:sldMkLst>
      </pc:sldChg>
      <pc:sldChg chg="addSp delSp modSp new mod">
        <pc:chgData name="witaya chaison" userId="aafc0013979b2c41" providerId="LiveId" clId="{134B5C6F-99CC-4969-AE45-304C620036A8}" dt="2024-12-15T04:14:15.804" v="676" actId="1076"/>
        <pc:sldMkLst>
          <pc:docMk/>
          <pc:sldMk cId="1002762679" sldId="294"/>
        </pc:sldMkLst>
      </pc:sldChg>
      <pc:sldChg chg="addSp delSp modSp new mod">
        <pc:chgData name="witaya chaison" userId="aafc0013979b2c41" providerId="LiveId" clId="{134B5C6F-99CC-4969-AE45-304C620036A8}" dt="2024-12-15T04:20:51.124" v="687" actId="14100"/>
        <pc:sldMkLst>
          <pc:docMk/>
          <pc:sldMk cId="2415812140" sldId="295"/>
        </pc:sldMkLst>
      </pc:sldChg>
      <pc:sldChg chg="addSp delSp modSp new mod">
        <pc:chgData name="witaya chaison" userId="aafc0013979b2c41" providerId="LiveId" clId="{134B5C6F-99CC-4969-AE45-304C620036A8}" dt="2024-12-15T02:14:30.223" v="368" actId="14100"/>
        <pc:sldMkLst>
          <pc:docMk/>
          <pc:sldMk cId="1370551474" sldId="296"/>
        </pc:sldMkLst>
      </pc:sldChg>
      <pc:sldChg chg="addSp delSp modSp new mod">
        <pc:chgData name="witaya chaison" userId="aafc0013979b2c41" providerId="LiveId" clId="{134B5C6F-99CC-4969-AE45-304C620036A8}" dt="2024-12-15T03:28:08.038" v="448" actId="1076"/>
        <pc:sldMkLst>
          <pc:docMk/>
          <pc:sldMk cId="2705849998" sldId="297"/>
        </pc:sldMkLst>
      </pc:sldChg>
      <pc:sldChg chg="addSp delSp modSp new mod">
        <pc:chgData name="witaya chaison" userId="aafc0013979b2c41" providerId="LiveId" clId="{134B5C6F-99CC-4969-AE45-304C620036A8}" dt="2024-12-15T04:04:58.090" v="616" actId="11529"/>
        <pc:sldMkLst>
          <pc:docMk/>
          <pc:sldMk cId="3306338569" sldId="298"/>
        </pc:sldMkLst>
      </pc:sldChg>
      <pc:sldChg chg="addSp delSp modSp new mod">
        <pc:chgData name="witaya chaison" userId="aafc0013979b2c41" providerId="LiveId" clId="{134B5C6F-99CC-4969-AE45-304C620036A8}" dt="2024-12-15T04:42:33.726" v="813" actId="1076"/>
        <pc:sldMkLst>
          <pc:docMk/>
          <pc:sldMk cId="1331411309" sldId="299"/>
        </pc:sldMkLst>
      </pc:sldChg>
      <pc:sldChg chg="modSp new mod ord">
        <pc:chgData name="witaya chaison" userId="aafc0013979b2c41" providerId="LiveId" clId="{134B5C6F-99CC-4969-AE45-304C620036A8}" dt="2024-12-15T06:01:17.428" v="1115" actId="20577"/>
        <pc:sldMkLst>
          <pc:docMk/>
          <pc:sldMk cId="3114368271" sldId="300"/>
        </pc:sldMkLst>
      </pc:sldChg>
      <pc:sldChg chg="addSp delSp modSp new mod">
        <pc:chgData name="witaya chaison" userId="aafc0013979b2c41" providerId="LiveId" clId="{134B5C6F-99CC-4969-AE45-304C620036A8}" dt="2024-12-15T05:56:09.231" v="1067" actId="11529"/>
        <pc:sldMkLst>
          <pc:docMk/>
          <pc:sldMk cId="2298879679" sldId="301"/>
        </pc:sldMkLst>
      </pc:sldChg>
      <pc:sldChg chg="addSp delSp modSp new mod">
        <pc:chgData name="witaya chaison" userId="aafc0013979b2c41" providerId="LiveId" clId="{134B5C6F-99CC-4969-AE45-304C620036A8}" dt="2024-12-15T11:08:38.644" v="1185" actId="207"/>
        <pc:sldMkLst>
          <pc:docMk/>
          <pc:sldMk cId="3301793875" sldId="302"/>
        </pc:sldMkLst>
      </pc:sldChg>
      <pc:sldChg chg="addSp delSp modSp new mod">
        <pc:chgData name="witaya chaison" userId="aafc0013979b2c41" providerId="LiveId" clId="{134B5C6F-99CC-4969-AE45-304C620036A8}" dt="2024-12-15T11:14:11.114" v="1199" actId="1076"/>
        <pc:sldMkLst>
          <pc:docMk/>
          <pc:sldMk cId="304266239" sldId="303"/>
        </pc:sldMkLst>
      </pc:sldChg>
      <pc:sldChg chg="ord">
        <pc:chgData name="witaya chaison" userId="aafc0013979b2c41" providerId="LiveId" clId="{134B5C6F-99CC-4969-AE45-304C620036A8}" dt="2024-12-16T23:53:33.824" v="1734"/>
        <pc:sldMkLst>
          <pc:docMk/>
          <pc:sldMk cId="385402855" sldId="304"/>
        </pc:sldMkLst>
      </pc:sldChg>
      <pc:sldChg chg="addSp delSp modSp mod">
        <pc:chgData name="witaya chaison" userId="aafc0013979b2c41" providerId="LiveId" clId="{134B5C6F-99CC-4969-AE45-304C620036A8}" dt="2024-12-16T23:53:26.073" v="1732" actId="20577"/>
        <pc:sldMkLst>
          <pc:docMk/>
          <pc:sldMk cId="3687035783" sldId="306"/>
        </pc:sldMkLst>
      </pc:sldChg>
      <pc:sldChg chg="addSp delSp modSp mod">
        <pc:chgData name="witaya chaison" userId="aafc0013979b2c41" providerId="LiveId" clId="{134B5C6F-99CC-4969-AE45-304C620036A8}" dt="2024-12-17T00:09:19.423" v="1776" actId="1076"/>
        <pc:sldMkLst>
          <pc:docMk/>
          <pc:sldMk cId="3214760215" sldId="308"/>
        </pc:sldMkLst>
      </pc:sldChg>
    </pc:docChg>
  </pc:docChgLst>
  <pc:docChgLst>
    <pc:chgData name="witaya chaison" userId="aafc0013979b2c41" providerId="Windows Live" clId="Web-{0F8CD6DC-0B5A-48CD-881B-FBC51834339B}"/>
    <pc:docChg chg="addSld modSld">
      <pc:chgData name="witaya chaison" userId="aafc0013979b2c41" providerId="Windows Live" clId="Web-{0F8CD6DC-0B5A-48CD-881B-FBC51834339B}" dt="2024-04-06T06:25:53.332" v="5" actId="1076"/>
      <pc:docMkLst>
        <pc:docMk/>
      </pc:docMkLst>
      <pc:sldChg chg="addSp modSp">
        <pc:chgData name="witaya chaison" userId="aafc0013979b2c41" providerId="Windows Live" clId="Web-{0F8CD6DC-0B5A-48CD-881B-FBC51834339B}" dt="2024-04-06T06:25:53.332" v="5" actId="1076"/>
        <pc:sldMkLst>
          <pc:docMk/>
          <pc:sldMk cId="3798668443" sldId="256"/>
        </pc:sldMkLst>
      </pc:sldChg>
      <pc:sldChg chg="add replId">
        <pc:chgData name="witaya chaison" userId="aafc0013979b2c41" providerId="Windows Live" clId="Web-{0F8CD6DC-0B5A-48CD-881B-FBC51834339B}" dt="2024-04-06T06:25:27.363" v="0"/>
        <pc:sldMkLst>
          <pc:docMk/>
          <pc:sldMk cId="144184728" sldId="257"/>
        </pc:sldMkLst>
      </pc:sldChg>
      <pc:sldChg chg="add replId">
        <pc:chgData name="witaya chaison" userId="aafc0013979b2c41" providerId="Windows Live" clId="Web-{0F8CD6DC-0B5A-48CD-881B-FBC51834339B}" dt="2024-04-06T06:25:29.222" v="1"/>
        <pc:sldMkLst>
          <pc:docMk/>
          <pc:sldMk cId="165501682" sldId="258"/>
        </pc:sldMkLst>
      </pc:sldChg>
      <pc:sldChg chg="add replId">
        <pc:chgData name="witaya chaison" userId="aafc0013979b2c41" providerId="Windows Live" clId="Web-{0F8CD6DC-0B5A-48CD-881B-FBC51834339B}" dt="2024-04-06T06:25:30.722" v="2"/>
        <pc:sldMkLst>
          <pc:docMk/>
          <pc:sldMk cId="50120155" sldId="259"/>
        </pc:sldMkLst>
      </pc:sldChg>
      <pc:sldChg chg="add replId">
        <pc:chgData name="witaya chaison" userId="aafc0013979b2c41" providerId="Windows Live" clId="Web-{0F8CD6DC-0B5A-48CD-881B-FBC51834339B}" dt="2024-04-06T06:25:32.082" v="3"/>
        <pc:sldMkLst>
          <pc:docMk/>
          <pc:sldMk cId="1023748537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4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534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20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96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343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99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822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015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85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1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483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86ADFC-3C05-4889-A6D9-1FB9C8AC5B81}" type="datetimeFigureOut">
              <a:rPr lang="th-TH" smtClean="0"/>
              <a:t>13/04/68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892D2-8564-6C31-7504-590990B49CE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74487" y="6642100"/>
            <a:ext cx="8715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Seagate Internal</a:t>
            </a:r>
          </a:p>
        </p:txBody>
      </p:sp>
    </p:spTree>
    <p:extLst>
      <p:ext uri="{BB962C8B-B14F-4D97-AF65-F5344CB8AC3E}">
        <p14:creationId xmlns:p14="http://schemas.microsoft.com/office/powerpoint/2010/main" val="223346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etbootstrap.com/docs/5.2/getting-started/introduc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49DD0-3D06-67EF-7FC4-F312C673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" y="235783"/>
            <a:ext cx="11291977" cy="37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7063A3-2DE0-160E-2FF0-AE803D3B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7" y="591309"/>
            <a:ext cx="7476744" cy="265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B6584-1EC0-5035-8079-09D8D582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05" y="3808898"/>
            <a:ext cx="4753638" cy="24577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4A016-6633-D0FD-4F80-3E8CBFC4D657}"/>
              </a:ext>
            </a:extLst>
          </p:cNvPr>
          <p:cNvCxnSpPr/>
          <p:nvPr/>
        </p:nvCxnSpPr>
        <p:spPr>
          <a:xfrm>
            <a:off x="3804249" y="2587925"/>
            <a:ext cx="656910" cy="3027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5D9F41-346E-B412-13BC-AAF6946BB826}"/>
              </a:ext>
            </a:extLst>
          </p:cNvPr>
          <p:cNvCxnSpPr/>
          <p:nvPr/>
        </p:nvCxnSpPr>
        <p:spPr>
          <a:xfrm>
            <a:off x="5020574" y="2587925"/>
            <a:ext cx="586596" cy="3027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A25EC5-7F1F-5C1A-7D2A-BABAE9FCCF41}"/>
              </a:ext>
            </a:extLst>
          </p:cNvPr>
          <p:cNvSpPr txBox="1"/>
          <p:nvPr/>
        </p:nvSpPr>
        <p:spPr>
          <a:xfrm>
            <a:off x="1673525" y="6181162"/>
            <a:ext cx="641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</a:t>
            </a:r>
            <a:r>
              <a:rPr lang="en-US" dirty="0" err="1"/>
              <a:t>repath</a:t>
            </a:r>
            <a:r>
              <a:rPr lang="en-US" dirty="0"/>
              <a:t> sent both integer and string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4A4F56-C576-D39B-D38D-0F26AF87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089" y="3706517"/>
            <a:ext cx="426779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4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A51D1-DFCB-8371-D2D4-DD428EFD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3" y="1122329"/>
            <a:ext cx="8621328" cy="2629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D69C5-BBC1-A801-80C6-3E50F819BA93}"/>
              </a:ext>
            </a:extLst>
          </p:cNvPr>
          <p:cNvSpPr txBox="1"/>
          <p:nvPr/>
        </p:nvSpPr>
        <p:spPr>
          <a:xfrm>
            <a:off x="3101360" y="399376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การสืบทอด </a:t>
            </a:r>
            <a:r>
              <a:rPr lang="en-US" dirty="0"/>
              <a:t>URLS , name of 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9D24F-E510-DBF1-4E76-A9B685F5F524}"/>
              </a:ext>
            </a:extLst>
          </p:cNvPr>
          <p:cNvSpPr txBox="1"/>
          <p:nvPr/>
        </p:nvSpPr>
        <p:spPr>
          <a:xfrm>
            <a:off x="6961517" y="1647646"/>
            <a:ext cx="2948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Folder use 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6E9EB8-3083-9F67-C447-BADCFD14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87" y="3951329"/>
            <a:ext cx="7623167" cy="2751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9BB03-5251-3275-6A16-17C64E00F982}"/>
              </a:ext>
            </a:extLst>
          </p:cNvPr>
          <p:cNvSpPr txBox="1"/>
          <p:nvPr/>
        </p:nvSpPr>
        <p:spPr>
          <a:xfrm>
            <a:off x="7625751" y="5978106"/>
            <a:ext cx="127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2C5A6-DC1B-4C76-AD6D-09F2DBED40AA}"/>
              </a:ext>
            </a:extLst>
          </p:cNvPr>
          <p:cNvSpPr txBox="1"/>
          <p:nvPr/>
        </p:nvSpPr>
        <p:spPr>
          <a:xfrm>
            <a:off x="7686136" y="3278038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4E938C-0A67-6C96-8030-F66365DA32CA}"/>
              </a:ext>
            </a:extLst>
          </p:cNvPr>
          <p:cNvCxnSpPr/>
          <p:nvPr/>
        </p:nvCxnSpPr>
        <p:spPr>
          <a:xfrm>
            <a:off x="6219645" y="785004"/>
            <a:ext cx="1856181" cy="172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3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EF59C-5D2E-5A06-88BF-6963387A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11" y="163660"/>
            <a:ext cx="10213675" cy="57454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C07A18-A263-35A8-E453-3E53C44EC9DD}"/>
              </a:ext>
            </a:extLst>
          </p:cNvPr>
          <p:cNvSpPr/>
          <p:nvPr/>
        </p:nvSpPr>
        <p:spPr>
          <a:xfrm>
            <a:off x="1268084" y="2682814"/>
            <a:ext cx="9782354" cy="232913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7B92-F32A-3AE0-C7B4-5D4FA9D5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98" y="313327"/>
            <a:ext cx="8235326" cy="17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7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C55FC-A483-95E6-B0B2-5DF2F25AA0BF}"/>
              </a:ext>
            </a:extLst>
          </p:cNvPr>
          <p:cNvSpPr txBox="1"/>
          <p:nvPr/>
        </p:nvSpPr>
        <p:spPr>
          <a:xfrm>
            <a:off x="549214" y="250165"/>
            <a:ext cx="9733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Extends template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Loop in </a:t>
            </a:r>
            <a:r>
              <a:rPr lang="en-US" sz="1600" dirty="0" err="1"/>
              <a:t>dict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Link with name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If else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Create folder name </a:t>
            </a:r>
            <a:r>
              <a:rPr lang="en-US" sz="1600" b="1" dirty="0"/>
              <a:t>: templates  </a:t>
            </a:r>
            <a:r>
              <a:rPr lang="en-US" sz="1600" b="1" dirty="0">
                <a:sym typeface="Wingdings" panose="05000000000000000000" pitchFamily="2" charset="2"/>
              </a:rPr>
              <a:t> create file html5 index.html  inside folder templates</a:t>
            </a:r>
            <a:endParaRPr lang="en-US" sz="1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0A5E1-6779-0AA7-731B-68F420B0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15" y="1650547"/>
            <a:ext cx="10932543" cy="46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F056D-6E6C-2C8F-F199-9E4B7C45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2" y="61325"/>
            <a:ext cx="7324404" cy="290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7FB29-B4EE-553A-5C82-F1675B20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93" y="3079670"/>
            <a:ext cx="8335538" cy="32865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76BEB2-0E2D-18A9-CEDA-7C5048D2A8B7}"/>
              </a:ext>
            </a:extLst>
          </p:cNvPr>
          <p:cNvCxnSpPr/>
          <p:nvPr/>
        </p:nvCxnSpPr>
        <p:spPr>
          <a:xfrm>
            <a:off x="3252158" y="1354347"/>
            <a:ext cx="474453" cy="3368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4493D0-9F76-9775-A54F-6F94B7B1D0AC}"/>
              </a:ext>
            </a:extLst>
          </p:cNvPr>
          <p:cNvCxnSpPr/>
          <p:nvPr/>
        </p:nvCxnSpPr>
        <p:spPr>
          <a:xfrm flipV="1">
            <a:off x="1595887" y="1514406"/>
            <a:ext cx="1431985" cy="806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68658-9A1C-961C-532D-AD191D2F7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90" y="1604411"/>
            <a:ext cx="4000159" cy="16976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525BA3-BF84-D275-689F-08630DEE008B}"/>
              </a:ext>
            </a:extLst>
          </p:cNvPr>
          <p:cNvCxnSpPr/>
          <p:nvPr/>
        </p:nvCxnSpPr>
        <p:spPr>
          <a:xfrm flipV="1">
            <a:off x="5296619" y="3038654"/>
            <a:ext cx="2268747" cy="1757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3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9D4C39-E1CA-FCA4-BC27-CFF0F6ECD33D}"/>
              </a:ext>
            </a:extLst>
          </p:cNvPr>
          <p:cNvSpPr txBox="1"/>
          <p:nvPr/>
        </p:nvSpPr>
        <p:spPr>
          <a:xfrm>
            <a:off x="1082032" y="301179"/>
            <a:ext cx="779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 data indict with key &amp; value in function views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20E2D-A8C7-9220-E0AE-F632E01B6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32" y="989046"/>
            <a:ext cx="9631119" cy="53061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D9061A-4906-0DB5-A2C9-8897ECBD8089}"/>
              </a:ext>
            </a:extLst>
          </p:cNvPr>
          <p:cNvCxnSpPr>
            <a:cxnSpLocks/>
          </p:cNvCxnSpPr>
          <p:nvPr/>
        </p:nvCxnSpPr>
        <p:spPr>
          <a:xfrm flipV="1">
            <a:off x="5546785" y="3976777"/>
            <a:ext cx="888521" cy="810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67515E3-EE78-63C4-A386-157F80D3D7CC}"/>
              </a:ext>
            </a:extLst>
          </p:cNvPr>
          <p:cNvSpPr/>
          <p:nvPr/>
        </p:nvSpPr>
        <p:spPr>
          <a:xfrm>
            <a:off x="2027208" y="3976777"/>
            <a:ext cx="2406769" cy="785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CC3AE7-2DEE-4142-0F9D-121D48BFDD60}"/>
              </a:ext>
            </a:extLst>
          </p:cNvPr>
          <p:cNvCxnSpPr>
            <a:cxnSpLocks/>
          </p:cNvCxnSpPr>
          <p:nvPr/>
        </p:nvCxnSpPr>
        <p:spPr>
          <a:xfrm flipH="1">
            <a:off x="7548114" y="4287328"/>
            <a:ext cx="224287" cy="733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79E007-575A-C1AB-81D4-93AD17406814}"/>
              </a:ext>
            </a:extLst>
          </p:cNvPr>
          <p:cNvSpPr txBox="1"/>
          <p:nvPr/>
        </p:nvSpPr>
        <p:spPr>
          <a:xfrm>
            <a:off x="6505421" y="5134672"/>
            <a:ext cx="2309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อันนี้คือ </a:t>
            </a:r>
            <a:r>
              <a:rPr lang="en-US" dirty="0"/>
              <a:t>Key </a:t>
            </a:r>
            <a:r>
              <a:rPr lang="th-TH" dirty="0"/>
              <a:t>นะครับ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84F11-CB15-8357-7B99-EA237280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65959"/>
            <a:ext cx="7659555" cy="2823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63CF9D-62BF-47F0-9937-FFBB6ECD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10" y="3260784"/>
            <a:ext cx="7548113" cy="27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4CA28-9680-BFA4-61A1-8976382A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54" y="356387"/>
            <a:ext cx="9417109" cy="51300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3EA570-A3C2-76A5-640E-FB3A1CC546E0}"/>
              </a:ext>
            </a:extLst>
          </p:cNvPr>
          <p:cNvCxnSpPr/>
          <p:nvPr/>
        </p:nvCxnSpPr>
        <p:spPr>
          <a:xfrm>
            <a:off x="4934309" y="3303917"/>
            <a:ext cx="2182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16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4CE5A-EB03-3213-B7E9-8747D4169A03}"/>
              </a:ext>
            </a:extLst>
          </p:cNvPr>
          <p:cNvSpPr txBox="1"/>
          <p:nvPr/>
        </p:nvSpPr>
        <p:spPr>
          <a:xfrm>
            <a:off x="666244" y="195590"/>
            <a:ext cx="5429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</a:t>
            </a:r>
            <a:r>
              <a:rPr lang="en-US" dirty="0" err="1"/>
              <a:t>urls</a:t>
            </a:r>
            <a:r>
              <a:rPr lang="en-US" dirty="0"/>
              <a:t> and link with parameters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FC07E-F2E9-7D0F-715F-B33D074C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" y="718810"/>
            <a:ext cx="11473132" cy="87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792A0-B042-A65A-5312-F5D688EC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4" y="1945283"/>
            <a:ext cx="1108293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CCF5B-EBBA-43AE-ACD2-5C46884C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40" y="384891"/>
            <a:ext cx="8703262" cy="52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4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DF64-8BFE-23C6-6BB2-632156E45551}"/>
              </a:ext>
            </a:extLst>
          </p:cNvPr>
          <p:cNvSpPr txBox="1"/>
          <p:nvPr/>
        </p:nvSpPr>
        <p:spPr>
          <a:xfrm>
            <a:off x="1276709" y="897147"/>
            <a:ext cx="82205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Pip install </a:t>
            </a:r>
            <a:r>
              <a:rPr lang="en-US" dirty="0" err="1"/>
              <a:t>virtualenv</a:t>
            </a:r>
            <a:r>
              <a:rPr lang="en-US" dirty="0"/>
              <a:t>   ( Create virtual env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virtualenv</a:t>
            </a:r>
            <a:r>
              <a:rPr lang="en-US" dirty="0"/>
              <a:t>  name(</a:t>
            </a:r>
            <a:r>
              <a:rPr lang="en-US" dirty="0" err="1"/>
              <a:t>testenv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Testevn</a:t>
            </a:r>
            <a:r>
              <a:rPr lang="en-US" dirty="0"/>
              <a:t>………./ </a:t>
            </a:r>
            <a:r>
              <a:rPr lang="en-US" dirty="0" err="1"/>
              <a:t>xxxx</a:t>
            </a:r>
            <a:r>
              <a:rPr lang="en-US" dirty="0"/>
              <a:t>/pip install –r </a:t>
            </a:r>
            <a:r>
              <a:rPr lang="en-US" dirty="0" err="1"/>
              <a:t>requiments.text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AF9B2-FC4C-F1F8-FCC6-58F4B34A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41" y="2814738"/>
            <a:ext cx="6334709" cy="2804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4F2E3-A149-1230-4F5F-CAF7C165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55" y="339514"/>
            <a:ext cx="3856007" cy="557634"/>
          </a:xfrm>
          <a:prstGeom prst="rect">
            <a:avLst/>
          </a:prstGeom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8A79211-1E01-FB8D-14CC-58B6101CAB99}"/>
              </a:ext>
            </a:extLst>
          </p:cNvPr>
          <p:cNvSpPr txBox="1"/>
          <p:nvPr/>
        </p:nvSpPr>
        <p:spPr>
          <a:xfrm>
            <a:off x="2047380" y="5958648"/>
            <a:ext cx="82277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dirty="0">
                <a:cs typeface="Cordia New"/>
              </a:rPr>
              <a:t>This project run on </a:t>
            </a:r>
            <a:r>
              <a:rPr lang="en-US" dirty="0">
                <a:cs typeface="Cordia New"/>
              </a:rPr>
              <a:t>25Y </a:t>
            </a:r>
            <a:r>
              <a:rPr lang="th-TH" dirty="0">
                <a:cs typeface="Cordia New"/>
              </a:rPr>
              <a:t>  and Lenovo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04053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1B1735-59EB-95DA-AA1E-ED22CBEF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15" y="372512"/>
            <a:ext cx="6887536" cy="3162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8611E2-04B2-1F61-FA36-9020987C5E4D}"/>
              </a:ext>
            </a:extLst>
          </p:cNvPr>
          <p:cNvSpPr/>
          <p:nvPr/>
        </p:nvSpPr>
        <p:spPr>
          <a:xfrm>
            <a:off x="974785" y="1155940"/>
            <a:ext cx="1173192" cy="68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91E78-42B4-1E1B-7230-610CFFBC1CB2}"/>
              </a:ext>
            </a:extLst>
          </p:cNvPr>
          <p:cNvSpPr/>
          <p:nvPr/>
        </p:nvSpPr>
        <p:spPr>
          <a:xfrm>
            <a:off x="3140015" y="1587260"/>
            <a:ext cx="3467819" cy="465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15821-8634-09FB-34DF-B50B98031CC9}"/>
              </a:ext>
            </a:extLst>
          </p:cNvPr>
          <p:cNvSpPr/>
          <p:nvPr/>
        </p:nvSpPr>
        <p:spPr>
          <a:xfrm>
            <a:off x="3140014" y="2328342"/>
            <a:ext cx="3467819" cy="465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0D5AA-561A-30B5-4FAF-4042DB08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86" y="3083900"/>
            <a:ext cx="8153955" cy="377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524E9E-2C7E-D035-666F-62C59EB90F60}"/>
              </a:ext>
            </a:extLst>
          </p:cNvPr>
          <p:cNvSpPr txBox="1"/>
          <p:nvPr/>
        </p:nvSpPr>
        <p:spPr>
          <a:xfrm>
            <a:off x="5216432" y="788785"/>
            <a:ext cx="1759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DDDF0-7745-DAC2-6EA0-5E862A17B9B1}"/>
              </a:ext>
            </a:extLst>
          </p:cNvPr>
          <p:cNvSpPr txBox="1"/>
          <p:nvPr/>
        </p:nvSpPr>
        <p:spPr>
          <a:xfrm>
            <a:off x="8307238" y="4641011"/>
            <a:ext cx="1833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E73B9-F5D8-B234-CDDC-87C228E6A127}"/>
              </a:ext>
            </a:extLst>
          </p:cNvPr>
          <p:cNvSpPr txBox="1"/>
          <p:nvPr/>
        </p:nvSpPr>
        <p:spPr>
          <a:xfrm>
            <a:off x="6975568" y="1575816"/>
            <a:ext cx="3344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Header/Body /footer</a:t>
            </a:r>
          </a:p>
        </p:txBody>
      </p:sp>
    </p:spTree>
    <p:extLst>
      <p:ext uri="{BB962C8B-B14F-4D97-AF65-F5344CB8AC3E}">
        <p14:creationId xmlns:p14="http://schemas.microsoft.com/office/powerpoint/2010/main" val="133141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2F78D-3FC2-78C4-FA1F-8304F4A2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33" y="1320307"/>
            <a:ext cx="8754894" cy="4618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1776D-E285-15D7-7F3F-7D22A0C7782D}"/>
              </a:ext>
            </a:extLst>
          </p:cNvPr>
          <p:cNvSpPr txBox="1"/>
          <p:nvPr/>
        </p:nvSpPr>
        <p:spPr>
          <a:xfrm>
            <a:off x="258793" y="148172"/>
            <a:ext cx="1205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python manage.py  </a:t>
            </a:r>
            <a:r>
              <a:rPr lang="en-US" sz="2000" dirty="0" err="1">
                <a:solidFill>
                  <a:srgbClr val="FF0000"/>
                </a:solidFill>
              </a:rPr>
              <a:t>startapp</a:t>
            </a:r>
            <a:r>
              <a:rPr lang="en-US" sz="2000" dirty="0">
                <a:solidFill>
                  <a:srgbClr val="FF0000"/>
                </a:solidFill>
              </a:rPr>
              <a:t>  Book  // Then add in setting Convert to object easy to manage in python code </a:t>
            </a:r>
          </a:p>
        </p:txBody>
      </p:sp>
    </p:spTree>
    <p:extLst>
      <p:ext uri="{BB962C8B-B14F-4D97-AF65-F5344CB8AC3E}">
        <p14:creationId xmlns:p14="http://schemas.microsoft.com/office/powerpoint/2010/main" val="263570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903F22-B711-A02F-6D5E-299062DC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647459"/>
            <a:ext cx="8352244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81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97A9D-F61C-2798-2671-D87D439D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26" y="787940"/>
            <a:ext cx="9377463" cy="48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1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205A2E-676A-649D-07DA-42EC6327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8" y="381100"/>
            <a:ext cx="10188712" cy="56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2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7894-D56D-FE6E-01E7-38908ACF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ship to other </a:t>
            </a:r>
            <a:r>
              <a:rPr lang="en-US" dirty="0" err="1"/>
              <a:t>models.Models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8E8E8-5D2B-B2BB-D59C-FE5E9862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Many-to –one</a:t>
            </a:r>
          </a:p>
          <a:p>
            <a:r>
              <a:rPr lang="en-US" dirty="0"/>
              <a:t>One-to-one</a:t>
            </a:r>
          </a:p>
          <a:p>
            <a:r>
              <a:rPr lang="en-US" dirty="0"/>
              <a:t>Many-to-many ( can not add null in the models )</a:t>
            </a:r>
          </a:p>
          <a:p>
            <a:r>
              <a:rPr lang="en-US" dirty="0"/>
              <a:t>Self reference also have another one</a:t>
            </a:r>
          </a:p>
          <a:p>
            <a:r>
              <a:rPr lang="en-US" b="1" dirty="0"/>
              <a:t>Category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ym typeface="Wingdings" panose="05000000000000000000" pitchFamily="2" charset="2"/>
              </a:rPr>
              <a:t>Books</a:t>
            </a:r>
            <a:r>
              <a:rPr lang="en-US" dirty="0">
                <a:sym typeface="Wingdings" panose="05000000000000000000" pitchFamily="2" charset="2"/>
              </a:rPr>
              <a:t> </a:t>
            </a:r>
            <a:r>
              <a:rPr lang="en-US" b="1" dirty="0">
                <a:sym typeface="Wingdings" panose="05000000000000000000" pitchFamily="2" charset="2"/>
              </a:rPr>
              <a:t>Author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436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12610-36F4-DCED-94A6-2C47729E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21" y="254479"/>
            <a:ext cx="10158557" cy="62110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98884-60A7-1012-2FC1-25FF9D28D771}"/>
              </a:ext>
            </a:extLst>
          </p:cNvPr>
          <p:cNvSpPr/>
          <p:nvPr/>
        </p:nvSpPr>
        <p:spPr>
          <a:xfrm>
            <a:off x="1932317" y="4658264"/>
            <a:ext cx="8151962" cy="3623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950F5-3966-7AF9-B558-2A1CD8DB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65" y="1208997"/>
            <a:ext cx="4344006" cy="1981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0C58AD-B88C-4A02-B84A-4313AD0EF3A8}"/>
              </a:ext>
            </a:extLst>
          </p:cNvPr>
          <p:cNvCxnSpPr/>
          <p:nvPr/>
        </p:nvCxnSpPr>
        <p:spPr>
          <a:xfrm flipH="1" flipV="1">
            <a:off x="7134045" y="2053087"/>
            <a:ext cx="879895" cy="560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750615-5D6C-E951-57AD-89A39E8147BC}"/>
              </a:ext>
            </a:extLst>
          </p:cNvPr>
          <p:cNvCxnSpPr/>
          <p:nvPr/>
        </p:nvCxnSpPr>
        <p:spPr>
          <a:xfrm flipH="1">
            <a:off x="5633049" y="2441275"/>
            <a:ext cx="1940943" cy="231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01F5E9-2576-DF48-8FCA-44CB65C855D7}"/>
              </a:ext>
            </a:extLst>
          </p:cNvPr>
          <p:cNvCxnSpPr/>
          <p:nvPr/>
        </p:nvCxnSpPr>
        <p:spPr>
          <a:xfrm flipV="1">
            <a:off x="9023230" y="2053087"/>
            <a:ext cx="698740" cy="66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108728-E95D-B0C2-2657-B4B23D0E6631}"/>
              </a:ext>
            </a:extLst>
          </p:cNvPr>
          <p:cNvCxnSpPr/>
          <p:nvPr/>
        </p:nvCxnSpPr>
        <p:spPr>
          <a:xfrm flipH="1">
            <a:off x="6952891" y="2518913"/>
            <a:ext cx="2419709" cy="2406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879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B59D3-033A-0D79-4E68-8E5AC152E793}"/>
              </a:ext>
            </a:extLst>
          </p:cNvPr>
          <p:cNvSpPr txBox="1"/>
          <p:nvPr/>
        </p:nvSpPr>
        <p:spPr>
          <a:xfrm>
            <a:off x="628053" y="226309"/>
            <a:ext cx="5160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dirty="0"/>
              <a:t>การตั้งค่า </a:t>
            </a:r>
            <a:r>
              <a:rPr lang="en-US" dirty="0"/>
              <a:t>admin-crate superuser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C2C81-791C-AD55-96C6-7E818E31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6" y="729024"/>
            <a:ext cx="9238890" cy="50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84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3CA21-5D72-5707-2C71-C3746EFC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998009"/>
            <a:ext cx="8428450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07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1AD5D-81F9-7B8D-F04C-33C0C882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0" y="500332"/>
            <a:ext cx="10631086" cy="61075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9EE0E-21C5-D12A-2C11-A72B5AB67991}"/>
              </a:ext>
            </a:extLst>
          </p:cNvPr>
          <p:cNvCxnSpPr/>
          <p:nvPr/>
        </p:nvCxnSpPr>
        <p:spPr>
          <a:xfrm>
            <a:off x="1906438" y="2984740"/>
            <a:ext cx="2165230" cy="3295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42E474-E252-532A-4122-10747A0313F0}"/>
              </a:ext>
            </a:extLst>
          </p:cNvPr>
          <p:cNvSpPr/>
          <p:nvPr/>
        </p:nvSpPr>
        <p:spPr>
          <a:xfrm>
            <a:off x="2989054" y="5417389"/>
            <a:ext cx="728932" cy="1190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A1506-77B2-F988-51F4-4DEB88A9928E}"/>
              </a:ext>
            </a:extLst>
          </p:cNvPr>
          <p:cNvCxnSpPr/>
          <p:nvPr/>
        </p:nvCxnSpPr>
        <p:spPr>
          <a:xfrm>
            <a:off x="6211019" y="1233577"/>
            <a:ext cx="491706" cy="586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AE26AE-31F3-E89E-59A5-BF1C8BD86045}"/>
              </a:ext>
            </a:extLst>
          </p:cNvPr>
          <p:cNvSpPr txBox="1"/>
          <p:nvPr/>
        </p:nvSpPr>
        <p:spPr>
          <a:xfrm>
            <a:off x="6978770" y="1820174"/>
            <a:ext cx="2900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model book</a:t>
            </a:r>
          </a:p>
        </p:txBody>
      </p:sp>
    </p:spTree>
    <p:extLst>
      <p:ext uri="{BB962C8B-B14F-4D97-AF65-F5344CB8AC3E}">
        <p14:creationId xmlns:p14="http://schemas.microsoft.com/office/powerpoint/2010/main" val="330179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388CAA-F46B-69D3-962C-B95A704E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97248"/>
            <a:ext cx="9972135" cy="3331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55D65-F82B-2798-0173-60A1FDD6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81" y="3761117"/>
            <a:ext cx="9897856" cy="27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68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C13138-DC56-15DC-480A-16635FDE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2" y="1242189"/>
            <a:ext cx="11455879" cy="5253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A65BC-59E3-B236-869C-D3294A9C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3" y="0"/>
            <a:ext cx="10394830" cy="26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6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82049-01C5-9DAC-9FF8-5B7090DB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50" y="2130725"/>
            <a:ext cx="8970076" cy="4713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A3431-94A7-1DA8-BA98-E6E1327B4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07" y="45922"/>
            <a:ext cx="10240804" cy="12193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C1716-DC53-611C-8D58-29577BACD5EA}"/>
              </a:ext>
            </a:extLst>
          </p:cNvPr>
          <p:cNvCxnSpPr>
            <a:cxnSpLocks/>
          </p:cNvCxnSpPr>
          <p:nvPr/>
        </p:nvCxnSpPr>
        <p:spPr>
          <a:xfrm flipH="1">
            <a:off x="7352328" y="819509"/>
            <a:ext cx="428698" cy="5218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A51468-66A6-54E1-FB95-ED8BE3FB2036}"/>
              </a:ext>
            </a:extLst>
          </p:cNvPr>
          <p:cNvSpPr txBox="1"/>
          <p:nvPr/>
        </p:nvSpPr>
        <p:spPr>
          <a:xfrm>
            <a:off x="7039155" y="6038491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หดตัว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67937C-7C57-7F86-CBA3-7FB1645A8F6C}"/>
              </a:ext>
            </a:extLst>
          </p:cNvPr>
          <p:cNvCxnSpPr/>
          <p:nvPr/>
        </p:nvCxnSpPr>
        <p:spPr>
          <a:xfrm flipH="1">
            <a:off x="2234242" y="819509"/>
            <a:ext cx="1069675" cy="5607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8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81A67-B868-9F2A-AC5A-E83F8A42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13" y="1595885"/>
            <a:ext cx="9116697" cy="4722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FFF98-9D37-7CB2-8C03-DC7E9040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07" y="45922"/>
            <a:ext cx="10240804" cy="12193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937F6A-5CEF-8F3C-4A3C-78B368C6CE97}"/>
              </a:ext>
            </a:extLst>
          </p:cNvPr>
          <p:cNvCxnSpPr/>
          <p:nvPr/>
        </p:nvCxnSpPr>
        <p:spPr>
          <a:xfrm flipH="1">
            <a:off x="2234242" y="621102"/>
            <a:ext cx="603849" cy="1846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A4F8AD-B133-9BC5-A2A6-0A10A812507C}"/>
              </a:ext>
            </a:extLst>
          </p:cNvPr>
          <p:cNvCxnSpPr/>
          <p:nvPr/>
        </p:nvCxnSpPr>
        <p:spPr>
          <a:xfrm flipH="1">
            <a:off x="4321834" y="621102"/>
            <a:ext cx="1155940" cy="3709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4B39D4-7A0A-244D-9A2A-CE167D5B54D9}"/>
              </a:ext>
            </a:extLst>
          </p:cNvPr>
          <p:cNvSpPr txBox="1"/>
          <p:nvPr/>
        </p:nvSpPr>
        <p:spPr>
          <a:xfrm>
            <a:off x="6849374" y="4597879"/>
            <a:ext cx="2821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one show all</a:t>
            </a:r>
          </a:p>
        </p:txBody>
      </p:sp>
    </p:spTree>
    <p:extLst>
      <p:ext uri="{BB962C8B-B14F-4D97-AF65-F5344CB8AC3E}">
        <p14:creationId xmlns:p14="http://schemas.microsoft.com/office/powerpoint/2010/main" val="100599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F3D35A-C59E-6043-86F5-5CDC938C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82" y="853217"/>
            <a:ext cx="8718035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34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4437F9-B13B-5F20-0779-A03816C7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32" y="564204"/>
            <a:ext cx="9942535" cy="4965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ED502-F025-DEFC-50AE-A3BD157286F9}"/>
              </a:ext>
            </a:extLst>
          </p:cNvPr>
          <p:cNvSpPr txBox="1"/>
          <p:nvPr/>
        </p:nvSpPr>
        <p:spPr>
          <a:xfrm>
            <a:off x="8514826" y="3296873"/>
            <a:ext cx="172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</a:t>
            </a:r>
          </a:p>
          <a:p>
            <a:r>
              <a:rPr lang="en-US" dirty="0"/>
              <a:t>12345678</a:t>
            </a:r>
          </a:p>
        </p:txBody>
      </p:sp>
    </p:spTree>
    <p:extLst>
      <p:ext uri="{BB962C8B-B14F-4D97-AF65-F5344CB8AC3E}">
        <p14:creationId xmlns:p14="http://schemas.microsoft.com/office/powerpoint/2010/main" val="910410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8A6FF4-D0DB-0890-06D6-17CB100C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9" y="643466"/>
            <a:ext cx="101754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6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854666-88E4-5DB6-2B89-B17CC63D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9" y="409149"/>
            <a:ext cx="10110158" cy="5677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C66E0-AEC2-3CC8-6AD5-94236B6E8E5C}"/>
              </a:ext>
            </a:extLst>
          </p:cNvPr>
          <p:cNvSpPr txBox="1"/>
          <p:nvPr/>
        </p:nvSpPr>
        <p:spPr>
          <a:xfrm>
            <a:off x="10387694" y="3700733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C1825-522E-3803-20A0-7C146090AFEC}"/>
              </a:ext>
            </a:extLst>
          </p:cNvPr>
          <p:cNvSpPr txBox="1"/>
          <p:nvPr/>
        </p:nvSpPr>
        <p:spPr>
          <a:xfrm>
            <a:off x="7798279" y="3247845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FAB61-9D7E-C3A8-32A4-8AFEE2A7EC3D}"/>
              </a:ext>
            </a:extLst>
          </p:cNvPr>
          <p:cNvSpPr txBox="1"/>
          <p:nvPr/>
        </p:nvSpPr>
        <p:spPr>
          <a:xfrm>
            <a:off x="10710816" y="3276542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C0305-BDB5-E6B8-A102-BD1E35A12471}"/>
              </a:ext>
            </a:extLst>
          </p:cNvPr>
          <p:cNvSpPr txBox="1"/>
          <p:nvPr/>
        </p:nvSpPr>
        <p:spPr>
          <a:xfrm>
            <a:off x="8751971" y="3014932"/>
            <a:ext cx="46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C31C4D-17A8-04C9-25C6-13A98F90C142}"/>
              </a:ext>
            </a:extLst>
          </p:cNvPr>
          <p:cNvCxnSpPr/>
          <p:nvPr/>
        </p:nvCxnSpPr>
        <p:spPr>
          <a:xfrm>
            <a:off x="9359660" y="3276542"/>
            <a:ext cx="1092387" cy="26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A202FF-7A44-8C29-ABEC-D9CAE9A64AA3}"/>
              </a:ext>
            </a:extLst>
          </p:cNvPr>
          <p:cNvSpPr txBox="1"/>
          <p:nvPr/>
        </p:nvSpPr>
        <p:spPr>
          <a:xfrm>
            <a:off x="9359660" y="2848038"/>
            <a:ext cx="2061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to one</a:t>
            </a:r>
          </a:p>
        </p:txBody>
      </p:sp>
    </p:spTree>
    <p:extLst>
      <p:ext uri="{BB962C8B-B14F-4D97-AF65-F5344CB8AC3E}">
        <p14:creationId xmlns:p14="http://schemas.microsoft.com/office/powerpoint/2010/main" val="75039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B2BD41-10A4-412D-06E5-0980D452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7" y="917992"/>
            <a:ext cx="8382726" cy="5022015"/>
          </a:xfrm>
          <a:prstGeom prst="rect">
            <a:avLst/>
          </a:prstGeom>
        </p:spPr>
      </p:pic>
      <p:cxnSp>
        <p:nvCxnSpPr>
          <p:cNvPr id="2" name="ลูกศรเชื่อมต่อแบบตรง 1">
            <a:extLst>
              <a:ext uri="{FF2B5EF4-FFF2-40B4-BE49-F238E27FC236}">
                <a16:creationId xmlns:a16="http://schemas.microsoft.com/office/drawing/2014/main" id="{915836E5-C566-85A9-3E80-FB2E6A7F9ADC}"/>
              </a:ext>
            </a:extLst>
          </p:cNvPr>
          <p:cNvCxnSpPr/>
          <p:nvPr/>
        </p:nvCxnSpPr>
        <p:spPr>
          <a:xfrm>
            <a:off x="4413456" y="3186959"/>
            <a:ext cx="347668" cy="888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ลูกศรเชื่อมต่อแบบตรง 2">
            <a:extLst>
              <a:ext uri="{FF2B5EF4-FFF2-40B4-BE49-F238E27FC236}">
                <a16:creationId xmlns:a16="http://schemas.microsoft.com/office/drawing/2014/main" id="{4C58E268-809C-B4C9-DFD9-F53D063C0198}"/>
              </a:ext>
            </a:extLst>
          </p:cNvPr>
          <p:cNvCxnSpPr/>
          <p:nvPr/>
        </p:nvCxnSpPr>
        <p:spPr>
          <a:xfrm>
            <a:off x="3495997" y="3843666"/>
            <a:ext cx="1178209" cy="95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4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BB238-2E46-8919-ABEB-99C0E346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r="138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" name="ลูกศรเชื่อมต่อแบบตรง 1">
            <a:extLst>
              <a:ext uri="{FF2B5EF4-FFF2-40B4-BE49-F238E27FC236}">
                <a16:creationId xmlns:a16="http://schemas.microsoft.com/office/drawing/2014/main" id="{3CEAFEFB-311D-EE37-E931-E311AB88B4E3}"/>
              </a:ext>
            </a:extLst>
          </p:cNvPr>
          <p:cNvCxnSpPr/>
          <p:nvPr/>
        </p:nvCxnSpPr>
        <p:spPr>
          <a:xfrm>
            <a:off x="2288816" y="3186960"/>
            <a:ext cx="4857699" cy="1719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4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รูปภาพประกอบด้วย ข้อความ, อิเล็กทรอนิกส์, ภาพหน้าจอ, แสดง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89710489-626C-28C1-7BF7-284DDBED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" y="236113"/>
            <a:ext cx="8238820" cy="6385775"/>
          </a:xfrm>
          <a:prstGeom prst="rect">
            <a:avLst/>
          </a:prstGeom>
        </p:spPr>
      </p:pic>
      <p:cxnSp>
        <p:nvCxnSpPr>
          <p:cNvPr id="5" name="ลูกศรเชื่อมต่อแบบตรง 4">
            <a:extLst>
              <a:ext uri="{FF2B5EF4-FFF2-40B4-BE49-F238E27FC236}">
                <a16:creationId xmlns:a16="http://schemas.microsoft.com/office/drawing/2014/main" id="{829A96D4-806E-C42B-E1B6-B8DFE4876134}"/>
              </a:ext>
            </a:extLst>
          </p:cNvPr>
          <p:cNvCxnSpPr/>
          <p:nvPr/>
        </p:nvCxnSpPr>
        <p:spPr>
          <a:xfrm>
            <a:off x="1796285" y="531159"/>
            <a:ext cx="5070163" cy="555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80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93F93-DA33-2656-3F49-08D2AA6C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30" y="523220"/>
            <a:ext cx="8353778" cy="5883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7A3C62-110C-0D07-F9D8-D2C7517EEB9C}"/>
              </a:ext>
            </a:extLst>
          </p:cNvPr>
          <p:cNvSpPr txBox="1"/>
          <p:nvPr/>
        </p:nvSpPr>
        <p:spPr>
          <a:xfrm>
            <a:off x="4468483" y="0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June_27_2024</a:t>
            </a:r>
          </a:p>
        </p:txBody>
      </p:sp>
    </p:spTree>
    <p:extLst>
      <p:ext uri="{BB962C8B-B14F-4D97-AF65-F5344CB8AC3E}">
        <p14:creationId xmlns:p14="http://schemas.microsoft.com/office/powerpoint/2010/main" val="144184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DB139-633E-7BF8-8E6A-9D85E64323A8}"/>
              </a:ext>
            </a:extLst>
          </p:cNvPr>
          <p:cNvSpPr txBox="1"/>
          <p:nvPr/>
        </p:nvSpPr>
        <p:spPr>
          <a:xfrm>
            <a:off x="284671" y="138022"/>
            <a:ext cx="5594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picture </a:t>
            </a:r>
            <a:r>
              <a:rPr lang="th-TH" sz="1200" dirty="0"/>
              <a:t> ลุงวิศวกร</a:t>
            </a: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Bootstrap  </a:t>
            </a:r>
            <a:r>
              <a:rPr lang="en-US" sz="1200" dirty="0">
                <a:hlinkClick r:id="rId2"/>
              </a:rPr>
              <a:t>Link</a:t>
            </a: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Mx  = </a:t>
            </a:r>
            <a:r>
              <a:rPr lang="th-TH" sz="1200" dirty="0"/>
              <a:t>ดันทางซ้ายและขวา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err="1"/>
              <a:t>Div.row</a:t>
            </a:r>
            <a:r>
              <a:rPr lang="en-US" sz="1200" dirty="0"/>
              <a:t>  </a:t>
            </a:r>
            <a:r>
              <a:rPr lang="th-TH" sz="1200" dirty="0"/>
              <a:t>แบ่งซ้ายและขวา   </a:t>
            </a:r>
            <a:r>
              <a:rPr lang="en-US" sz="1200" dirty="0"/>
              <a:t>// col-lg-2   // col-lg-10  </a:t>
            </a:r>
            <a:r>
              <a:rPr lang="th-TH" sz="1200" dirty="0"/>
              <a:t>แบ่งช้าย </a:t>
            </a:r>
            <a:r>
              <a:rPr lang="en-US" sz="1200" dirty="0"/>
              <a:t>2 </a:t>
            </a:r>
            <a:r>
              <a:rPr lang="th-TH" sz="1200" dirty="0"/>
              <a:t>ส่วน ขวา</a:t>
            </a:r>
            <a:r>
              <a:rPr lang="en-US" sz="1200" dirty="0"/>
              <a:t>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200" dirty="0"/>
              <a:t>ใน </a:t>
            </a:r>
            <a:r>
              <a:rPr lang="en-US" sz="1200" dirty="0"/>
              <a:t>10 </a:t>
            </a:r>
            <a:r>
              <a:rPr lang="th-TH" sz="1200" dirty="0"/>
              <a:t>ส่วนแบ่งยอยออกมาเป็น  </a:t>
            </a:r>
            <a:r>
              <a:rPr lang="en-US" sz="1200" dirty="0"/>
              <a:t>4 </a:t>
            </a:r>
            <a:r>
              <a:rPr lang="th-TH" sz="1200" dirty="0"/>
              <a:t>ส่วน ด้านในเป็น </a:t>
            </a:r>
            <a:r>
              <a:rPr lang="en-US" sz="1200" dirty="0"/>
              <a:t>card , loop book name and class-</a:t>
            </a:r>
            <a:r>
              <a:rPr lang="en-US" sz="1200" dirty="0" err="1"/>
              <a:t>img</a:t>
            </a:r>
            <a:r>
              <a:rPr lang="en-US" sz="1200" dirty="0"/>
              <a:t>-top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err="1"/>
              <a:t>a.btn</a:t>
            </a:r>
            <a:r>
              <a:rPr lang="en-US" sz="1200" dirty="0"/>
              <a:t> ( short-cut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8D106-099E-12F1-4862-97FADBE1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64" y="1121435"/>
            <a:ext cx="5887378" cy="55985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5A6AF4-681C-ACF2-4575-552BFB515835}"/>
              </a:ext>
            </a:extLst>
          </p:cNvPr>
          <p:cNvSpPr/>
          <p:nvPr/>
        </p:nvSpPr>
        <p:spPr>
          <a:xfrm>
            <a:off x="3081783" y="1800969"/>
            <a:ext cx="5389357" cy="170998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5E9E0-BC16-AF6A-50F7-2A7EFFA500B7}"/>
              </a:ext>
            </a:extLst>
          </p:cNvPr>
          <p:cNvSpPr/>
          <p:nvPr/>
        </p:nvSpPr>
        <p:spPr>
          <a:xfrm>
            <a:off x="3081783" y="3597214"/>
            <a:ext cx="5389357" cy="19236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FE246E-8990-7EC6-1852-A1D806D2BC30}"/>
              </a:ext>
            </a:extLst>
          </p:cNvPr>
          <p:cNvSpPr/>
          <p:nvPr/>
        </p:nvSpPr>
        <p:spPr>
          <a:xfrm>
            <a:off x="3081783" y="5607167"/>
            <a:ext cx="5389357" cy="102654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370347-67F3-0776-9405-98E471C21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633" y="1524923"/>
            <a:ext cx="3263095" cy="431947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7FDFFB-E58E-A37D-1342-763E6ECB9EFF}"/>
              </a:ext>
            </a:extLst>
          </p:cNvPr>
          <p:cNvCxnSpPr/>
          <p:nvPr/>
        </p:nvCxnSpPr>
        <p:spPr>
          <a:xfrm>
            <a:off x="7427343" y="2587925"/>
            <a:ext cx="3398808" cy="284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72DC35-ED15-B868-1789-D169BC288CCE}"/>
              </a:ext>
            </a:extLst>
          </p:cNvPr>
          <p:cNvCxnSpPr/>
          <p:nvPr/>
        </p:nvCxnSpPr>
        <p:spPr>
          <a:xfrm>
            <a:off x="7427343" y="4192438"/>
            <a:ext cx="1768415" cy="465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2DD697-696D-CEC0-7E75-E01C4386633A}"/>
              </a:ext>
            </a:extLst>
          </p:cNvPr>
          <p:cNvCxnSpPr/>
          <p:nvPr/>
        </p:nvCxnSpPr>
        <p:spPr>
          <a:xfrm flipV="1">
            <a:off x="7254815" y="5607167"/>
            <a:ext cx="2337759" cy="629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F1D5A0-45DB-C81E-98F8-7DC6C1AB3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741" y="46110"/>
            <a:ext cx="7068797" cy="7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35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1ABA2F-2E82-06D0-1667-F650F354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36" y="700803"/>
            <a:ext cx="9213010" cy="5456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53F05C-B984-F2A2-EB65-DDAE16E6589A}"/>
              </a:ext>
            </a:extLst>
          </p:cNvPr>
          <p:cNvSpPr txBox="1"/>
          <p:nvPr/>
        </p:nvSpPr>
        <p:spPr>
          <a:xfrm>
            <a:off x="2372263" y="220715"/>
            <a:ext cx="5744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is </a:t>
            </a:r>
            <a:r>
              <a:rPr lang="en-US" sz="2000" b="1" dirty="0" err="1"/>
              <a:t>format_html</a:t>
            </a:r>
            <a:r>
              <a:rPr lang="en-US" sz="2000" b="1" dirty="0"/>
              <a:t> use to add image into admin</a:t>
            </a:r>
          </a:p>
        </p:txBody>
      </p:sp>
    </p:spTree>
    <p:extLst>
      <p:ext uri="{BB962C8B-B14F-4D97-AF65-F5344CB8AC3E}">
        <p14:creationId xmlns:p14="http://schemas.microsoft.com/office/powerpoint/2010/main" val="3282683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ข้อความ, ภาพหน้าจอ, ตัวอักษร, จำนว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46EC0AAD-4D81-AC17-B665-F1808793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43" y="101354"/>
            <a:ext cx="8258175" cy="3800475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, ภาพหน้าจอ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0417BB76-0AD6-E2E3-1F92-CC0CD5E2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20" y="3426585"/>
            <a:ext cx="7029450" cy="3009900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, ภาพหน้าจอ, ซอฟต์แวร์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550FC03-3C1F-2DC7-25C4-53E19D1C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292" y="1586047"/>
            <a:ext cx="34861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66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ข้อความ, ตัวอักษร, ภาพหน้าจอ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1A16376F-29EF-987B-18E9-9245E5CC6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75" y="357523"/>
            <a:ext cx="9898487" cy="851883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, ภาพหน้าจอ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63E1F066-D8F0-8202-D493-F41B8A94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30" y="1577930"/>
            <a:ext cx="5495925" cy="1104900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, ภาพหน้าจอ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F028771D-64C0-6473-782A-B59380291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13" y="3008358"/>
            <a:ext cx="102298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68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ข้อความ, ภาพหน้าจอ, ตัวอักษร, จำนว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6A176F30-913B-D5D5-2104-4AFCFD18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0" y="926809"/>
            <a:ext cx="4914900" cy="2600325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823EDEBF-B0D8-292D-D6B3-9360C6007EB7}"/>
              </a:ext>
            </a:extLst>
          </p:cNvPr>
          <p:cNvSpPr txBox="1"/>
          <p:nvPr/>
        </p:nvSpPr>
        <p:spPr>
          <a:xfrm>
            <a:off x="1023690" y="33801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dirty="0">
                <a:cs typeface="Cordia New"/>
              </a:rPr>
              <a:t>One-</a:t>
            </a:r>
            <a:r>
              <a:rPr lang="th-TH" dirty="0" err="1">
                <a:cs typeface="Cordia New"/>
              </a:rPr>
              <a:t>day</a:t>
            </a:r>
            <a:endParaRPr lang="th-TH" dirty="0" err="1"/>
          </a:p>
        </p:txBody>
      </p:sp>
      <p:pic>
        <p:nvPicPr>
          <p:cNvPr id="4" name="รูปภาพ 3" descr="รูปภาพประกอบด้วย ข้อความ, ภาพหน้าจอ, ตัวอักษร, ไลน์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581C29F7-8166-A999-0B2E-9AF237C5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33" y="3534043"/>
            <a:ext cx="91059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2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40F22F-B182-A70B-CBF2-087C0724567F}"/>
              </a:ext>
            </a:extLst>
          </p:cNvPr>
          <p:cNvSpPr/>
          <p:nvPr/>
        </p:nvSpPr>
        <p:spPr>
          <a:xfrm>
            <a:off x="655608" y="802257"/>
            <a:ext cx="1863305" cy="4917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B0C48C-020E-9A97-F991-6AEBB933AC35}"/>
              </a:ext>
            </a:extLst>
          </p:cNvPr>
          <p:cNvCxnSpPr>
            <a:cxnSpLocks/>
          </p:cNvCxnSpPr>
          <p:nvPr/>
        </p:nvCxnSpPr>
        <p:spPr>
          <a:xfrm flipH="1">
            <a:off x="2794958" y="646981"/>
            <a:ext cx="2061714" cy="1526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3DE18D-1B61-8157-446E-4ACEDEE3784A}"/>
              </a:ext>
            </a:extLst>
          </p:cNvPr>
          <p:cNvSpPr txBox="1"/>
          <p:nvPr/>
        </p:nvSpPr>
        <p:spPr>
          <a:xfrm>
            <a:off x="5106838" y="385371"/>
            <a:ext cx="385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List-group of boot strap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CF68C-ACB5-30FC-FFA2-22976C7E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5" y="1138687"/>
            <a:ext cx="2346384" cy="4580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9084C-98D1-79F9-CC3B-CE7A6E3FD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486" y="1775540"/>
            <a:ext cx="8598726" cy="17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0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A3261-CD1B-0339-D5B7-B70D8BE2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0" y="155957"/>
            <a:ext cx="11714671" cy="65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04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26C261-32FF-28A1-8C02-990E460C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54" y="436657"/>
            <a:ext cx="9183382" cy="1924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C3C62-3A75-F3B6-D078-B57AC77A0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4" y="2881903"/>
            <a:ext cx="4134427" cy="2238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E3BFFF-616D-BB42-47AE-C24BD11109FF}"/>
              </a:ext>
            </a:extLst>
          </p:cNvPr>
          <p:cNvSpPr txBox="1"/>
          <p:nvPr/>
        </p:nvSpPr>
        <p:spPr>
          <a:xfrm>
            <a:off x="1613140" y="5673048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1DF3B-A6D1-295D-1074-2FC57EF05387}"/>
              </a:ext>
            </a:extLst>
          </p:cNvPr>
          <p:cNvSpPr txBox="1"/>
          <p:nvPr/>
        </p:nvSpPr>
        <p:spPr>
          <a:xfrm>
            <a:off x="5831457" y="1751162"/>
            <a:ext cx="2729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Book/Index.html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AF07E7-40BB-D9FB-28D0-BEA50507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932" y="2891158"/>
            <a:ext cx="7201964" cy="2503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03D0E-6F83-5481-6058-202A68C22AD0}"/>
              </a:ext>
            </a:extLst>
          </p:cNvPr>
          <p:cNvSpPr txBox="1"/>
          <p:nvPr/>
        </p:nvSpPr>
        <p:spPr>
          <a:xfrm>
            <a:off x="9773729" y="4761782"/>
            <a:ext cx="87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35173-1504-FD72-A4A4-076A73EA5A91}"/>
              </a:ext>
            </a:extLst>
          </p:cNvPr>
          <p:cNvSpPr txBox="1"/>
          <p:nvPr/>
        </p:nvSpPr>
        <p:spPr>
          <a:xfrm>
            <a:off x="6521570" y="570690"/>
            <a:ext cx="303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query string</a:t>
            </a:r>
          </a:p>
        </p:txBody>
      </p:sp>
    </p:spTree>
    <p:extLst>
      <p:ext uri="{BB962C8B-B14F-4D97-AF65-F5344CB8AC3E}">
        <p14:creationId xmlns:p14="http://schemas.microsoft.com/office/powerpoint/2010/main" val="2897389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5408-3B2A-4B4E-36EA-9C2D05A8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4B60-D00F-CB97-D5FC-80A01E0FC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0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1E63-C086-6754-67D3-6E44FCF2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70" y="667052"/>
            <a:ext cx="5830114" cy="3505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F8028-6733-BEBC-AC2D-43D1E66EF508}"/>
              </a:ext>
            </a:extLst>
          </p:cNvPr>
          <p:cNvSpPr txBox="1"/>
          <p:nvPr/>
        </p:nvSpPr>
        <p:spPr>
          <a:xfrm>
            <a:off x="1708029" y="143832"/>
            <a:ext cx="2353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URL in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230FA-AD8E-28B7-3F14-04A0A5B4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49" y="1892080"/>
            <a:ext cx="5389677" cy="37237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B84041-8FC0-F4C9-261E-245C2CA9C4EF}"/>
              </a:ext>
            </a:extLst>
          </p:cNvPr>
          <p:cNvCxnSpPr/>
          <p:nvPr/>
        </p:nvCxnSpPr>
        <p:spPr>
          <a:xfrm>
            <a:off x="3157268" y="3131389"/>
            <a:ext cx="5762445" cy="560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64BE057-B8F5-D692-A7F9-904ABC28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70" y="4486795"/>
            <a:ext cx="5712890" cy="1295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DB01B3-27BF-13A6-43B0-262CFE1EDDAD}"/>
              </a:ext>
            </a:extLst>
          </p:cNvPr>
          <p:cNvSpPr txBox="1"/>
          <p:nvPr/>
        </p:nvSpPr>
        <p:spPr>
          <a:xfrm>
            <a:off x="6719977" y="143832"/>
            <a:ext cx="45804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sent parameter via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                 &lt;</a:t>
            </a:r>
            <a:r>
              <a:rPr lang="en-US" dirty="0" err="1"/>
              <a:t>int:id</a:t>
            </a:r>
            <a:r>
              <a:rPr lang="en-US" dirty="0"/>
              <a:t>&gt;</a:t>
            </a:r>
          </a:p>
          <a:p>
            <a:r>
              <a:rPr lang="en-US" dirty="0"/>
              <a:t>                  &lt;</a:t>
            </a:r>
            <a:r>
              <a:rPr lang="en-US" dirty="0" err="1"/>
              <a:t>char:id</a:t>
            </a:r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6550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11C23A-2CE5-1754-2AC2-C09BAC72662E}"/>
              </a:ext>
            </a:extLst>
          </p:cNvPr>
          <p:cNvSpPr txBox="1"/>
          <p:nvPr/>
        </p:nvSpPr>
        <p:spPr>
          <a:xfrm>
            <a:off x="483079" y="713001"/>
            <a:ext cx="82822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urlpatterns</a:t>
            </a:r>
            <a:r>
              <a:rPr lang="en-US" sz="1400" dirty="0"/>
              <a:t> = [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en-US" sz="1400" dirty="0" err="1"/>
              <a:t>re_path</a:t>
            </a:r>
            <a:r>
              <a:rPr lang="en-US" sz="1400" dirty="0"/>
              <a:t>(</a:t>
            </a:r>
            <a:r>
              <a:rPr lang="en-US" sz="1400" dirty="0" err="1"/>
              <a:t>r'^blog</a:t>
            </a:r>
            <a:r>
              <a:rPr lang="en-US" sz="1400" dirty="0"/>
              <a:t>/(?P&lt;slug&gt;[\w-]+)/$', </a:t>
            </a:r>
            <a:r>
              <a:rPr lang="en-US" sz="1400" dirty="0" err="1"/>
              <a:t>views.blog_post</a:t>
            </a:r>
            <a:r>
              <a:rPr lang="en-US" sz="1400" dirty="0"/>
              <a:t>),  # Matches slugs like 'my-first-post'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en-US" sz="1400" dirty="0" err="1"/>
              <a:t>re_path</a:t>
            </a:r>
            <a:r>
              <a:rPr lang="en-US" sz="1400" dirty="0"/>
              <a:t>(</a:t>
            </a:r>
            <a:r>
              <a:rPr lang="en-US" sz="1400" dirty="0" err="1"/>
              <a:t>r'^users</a:t>
            </a:r>
            <a:r>
              <a:rPr lang="en-US" sz="1400" dirty="0"/>
              <a:t>/(?P&lt;username&gt;\w+)/$', </a:t>
            </a:r>
            <a:r>
              <a:rPr lang="en-US" sz="1400" dirty="0" err="1"/>
              <a:t>views.user_profile</a:t>
            </a:r>
            <a:r>
              <a:rPr lang="en-US" sz="1400" dirty="0"/>
              <a:t>),  # Matches usernames like '</a:t>
            </a:r>
            <a:r>
              <a:rPr lang="en-US" sz="1400" dirty="0" err="1"/>
              <a:t>johndoe</a:t>
            </a:r>
            <a:r>
              <a:rPr lang="en-US" sz="1400" dirty="0"/>
              <a:t>'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A9CC8-4487-1157-0DB0-6F1651FC9068}"/>
              </a:ext>
            </a:extLst>
          </p:cNvPr>
          <p:cNvSpPr txBox="1"/>
          <p:nvPr/>
        </p:nvSpPr>
        <p:spPr>
          <a:xfrm>
            <a:off x="353683" y="189781"/>
            <a:ext cx="4448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Re-path also use only string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A87B5-18E6-9B48-B470-0087F26F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96" y="1692554"/>
            <a:ext cx="8758735" cy="45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5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C263F-BB0E-EA43-FFB8-8C08B95F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3" y="112143"/>
            <a:ext cx="9327257" cy="420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79248-6AF5-E016-B56E-A09292A7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22" y="4531517"/>
            <a:ext cx="9650172" cy="19528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B2CC3F-A1AE-0E2A-124D-628868A132B0}"/>
              </a:ext>
            </a:extLst>
          </p:cNvPr>
          <p:cNvSpPr/>
          <p:nvPr/>
        </p:nvSpPr>
        <p:spPr>
          <a:xfrm>
            <a:off x="1529706" y="4531516"/>
            <a:ext cx="8884984" cy="18779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9FFC3-AF16-DCEE-A246-32BF1156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21" y="156897"/>
            <a:ext cx="5553850" cy="2922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4BDE4-0D57-1DF1-49DA-5005A7880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18" y="1643436"/>
            <a:ext cx="5624749" cy="462572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C1AC63-A17D-1763-7AF0-9B422171D1AC}"/>
              </a:ext>
            </a:extLst>
          </p:cNvPr>
          <p:cNvCxnSpPr/>
          <p:nvPr/>
        </p:nvCxnSpPr>
        <p:spPr>
          <a:xfrm>
            <a:off x="2562045" y="2260121"/>
            <a:ext cx="4088921" cy="25534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74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2A54A-0504-1225-6000-E31BDDE4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46" y="1802922"/>
            <a:ext cx="6250602" cy="4514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69156-90BB-398F-AB4C-48D542FE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2" y="100447"/>
            <a:ext cx="5422633" cy="3821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F7D83-99B1-A4EE-8A08-CB8E3F1F4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52" y="3993182"/>
            <a:ext cx="4410691" cy="232442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730D2D-3267-9787-F1EE-A36223017ADA}"/>
              </a:ext>
            </a:extLst>
          </p:cNvPr>
          <p:cNvCxnSpPr/>
          <p:nvPr/>
        </p:nvCxnSpPr>
        <p:spPr>
          <a:xfrm>
            <a:off x="3114136" y="2812211"/>
            <a:ext cx="6133381" cy="1109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07826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6e366eb-86f1-4645-85a7-f29555b26fee}" enabled="1" method="Standard" siteId="{d466216a-c643-434a-9c2e-057448c17cb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357</Words>
  <Application>Microsoft Office PowerPoint</Application>
  <PresentationFormat>Widescreen</PresentationFormat>
  <Paragraphs>63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Aptos</vt:lpstr>
      <vt:lpstr>Aptos Display</vt:lpstr>
      <vt:lpstr>Arial</vt:lpstr>
      <vt:lpstr>Calibri</vt:lpstr>
      <vt:lpstr>Cordia New</vt:lpstr>
      <vt:lpstr>Wingdings</vt:lpstr>
      <vt:lpstr>ชุดรูปแบบของ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 ship to other models.Models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/>
  <cp:lastModifiedBy>witaya chaison</cp:lastModifiedBy>
  <cp:revision>53</cp:revision>
  <dcterms:created xsi:type="dcterms:W3CDTF">2024-04-06T06:24:53Z</dcterms:created>
  <dcterms:modified xsi:type="dcterms:W3CDTF">2025-04-13T17:12:07Z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ชุดรูปแบบของ Office:8</vt:lpwstr>
  </property>
  <property fmtid="{D5CDD505-2E9C-101B-9397-08002B2CF9AE}" pid="3" name="ClassificationContentMarkingFooterText">
    <vt:lpwstr>Seagate Internal</vt:lpwstr>
  </property>
</Properties>
</file>